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78" r:id="rId5"/>
    <p:sldId id="280" r:id="rId6"/>
    <p:sldId id="283" r:id="rId7"/>
    <p:sldId id="279" r:id="rId8"/>
    <p:sldId id="276" r:id="rId9"/>
    <p:sldId id="281" r:id="rId10"/>
    <p:sldId id="277" r:id="rId11"/>
    <p:sldId id="282" r:id="rId12"/>
    <p:sldId id="259" r:id="rId13"/>
    <p:sldId id="260" r:id="rId14"/>
    <p:sldId id="261" r:id="rId15"/>
    <p:sldId id="264" r:id="rId16"/>
    <p:sldId id="262" r:id="rId17"/>
    <p:sldId id="267" r:id="rId18"/>
    <p:sldId id="263" r:id="rId19"/>
    <p:sldId id="269" r:id="rId20"/>
    <p:sldId id="270" r:id="rId21"/>
    <p:sldId id="273" r:id="rId22"/>
    <p:sldId id="274" r:id="rId23"/>
    <p:sldId id="265" r:id="rId24"/>
    <p:sldId id="266"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DA281-1764-486F-B53D-01B2A5244786}" v="58" dt="2026-06-28T18:53:49.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Hirsch" userId="a7735c3c-23b0-43ab-a5e2-f97b7b89295b" providerId="ADAL" clId="{59868FBE-5D05-47FA-9AB1-CDB34B11CA8D}"/>
    <pc:docChg chg="undo custSel addSld delSld modSld sldOrd">
      <pc:chgData name="Alan Hirsch" userId="a7735c3c-23b0-43ab-a5e2-f97b7b89295b" providerId="ADAL" clId="{59868FBE-5D05-47FA-9AB1-CDB34B11CA8D}" dt="2026-06-28T18:53:49.557" v="4968" actId="14"/>
      <pc:docMkLst>
        <pc:docMk/>
      </pc:docMkLst>
      <pc:sldChg chg="addSp delSp modSp mod setBg delDesignElem">
        <pc:chgData name="Alan Hirsch" userId="a7735c3c-23b0-43ab-a5e2-f97b7b89295b" providerId="ADAL" clId="{59868FBE-5D05-47FA-9AB1-CDB34B11CA8D}" dt="2026-06-28T12:50:31.356" v="4650" actId="26606"/>
        <pc:sldMkLst>
          <pc:docMk/>
          <pc:sldMk cId="2408552799" sldId="256"/>
        </pc:sldMkLst>
        <pc:spChg chg="mod">
          <ac:chgData name="Alan Hirsch" userId="a7735c3c-23b0-43ab-a5e2-f97b7b89295b" providerId="ADAL" clId="{59868FBE-5D05-47FA-9AB1-CDB34B11CA8D}" dt="2026-06-28T12:50:31.356" v="4650" actId="26606"/>
          <ac:spMkLst>
            <pc:docMk/>
            <pc:sldMk cId="2408552799" sldId="256"/>
            <ac:spMk id="2" creationId="{9ACA43CD-D4D2-6109-9C40-1C6096ADEC56}"/>
          </ac:spMkLst>
        </pc:spChg>
        <pc:spChg chg="mod">
          <ac:chgData name="Alan Hirsch" userId="a7735c3c-23b0-43ab-a5e2-f97b7b89295b" providerId="ADAL" clId="{59868FBE-5D05-47FA-9AB1-CDB34B11CA8D}" dt="2026-06-28T10:38:38.130" v="4422" actId="26606"/>
          <ac:spMkLst>
            <pc:docMk/>
            <pc:sldMk cId="2408552799" sldId="256"/>
            <ac:spMk id="3" creationId="{DC029744-A5CB-6896-8D4A-C56B9A33024A}"/>
          </ac:spMkLst>
        </pc:spChg>
        <pc:spChg chg="mod">
          <ac:chgData name="Alan Hirsch" userId="a7735c3c-23b0-43ab-a5e2-f97b7b89295b" providerId="ADAL" clId="{59868FBE-5D05-47FA-9AB1-CDB34B11CA8D}" dt="2026-06-28T12:50:31.356" v="4650" actId="26606"/>
          <ac:spMkLst>
            <pc:docMk/>
            <pc:sldMk cId="2408552799" sldId="256"/>
            <ac:spMk id="4" creationId="{20EEF535-9B29-7922-F522-767954FBF508}"/>
          </ac:spMkLst>
        </pc:spChg>
        <pc:spChg chg="add">
          <ac:chgData name="Alan Hirsch" userId="a7735c3c-23b0-43ab-a5e2-f97b7b89295b" providerId="ADAL" clId="{59868FBE-5D05-47FA-9AB1-CDB34B11CA8D}" dt="2026-06-28T12:50:31.356" v="4650" actId="26606"/>
          <ac:spMkLst>
            <pc:docMk/>
            <pc:sldMk cId="2408552799" sldId="256"/>
            <ac:spMk id="6" creationId="{943CAA20-3569-4189-9E48-239A229A86CA}"/>
          </ac:spMkLst>
        </pc:spChg>
        <pc:spChg chg="add">
          <ac:chgData name="Alan Hirsch" userId="a7735c3c-23b0-43ab-a5e2-f97b7b89295b" providerId="ADAL" clId="{59868FBE-5D05-47FA-9AB1-CDB34B11CA8D}" dt="2026-06-28T12:50:31.356" v="4650" actId="26606"/>
          <ac:spMkLst>
            <pc:docMk/>
            <pc:sldMk cId="2408552799" sldId="256"/>
            <ac:spMk id="7" creationId="{DA542B6D-E775-4832-91DC-2D20F857813A}"/>
          </ac:spMkLst>
        </pc:spChg>
        <pc:spChg chg="add del">
          <ac:chgData name="Alan Hirsch" userId="a7735c3c-23b0-43ab-a5e2-f97b7b89295b" providerId="ADAL" clId="{59868FBE-5D05-47FA-9AB1-CDB34B11CA8D}" dt="2026-06-28T10:44:31.896" v="4474"/>
          <ac:spMkLst>
            <pc:docMk/>
            <pc:sldMk cId="2408552799" sldId="256"/>
            <ac:spMk id="9" creationId="{943CAA20-3569-4189-9E48-239A229A86CA}"/>
          </ac:spMkLst>
        </pc:spChg>
        <pc:spChg chg="add del">
          <ac:chgData name="Alan Hirsch" userId="a7735c3c-23b0-43ab-a5e2-f97b7b89295b" providerId="ADAL" clId="{59868FBE-5D05-47FA-9AB1-CDB34B11CA8D}" dt="2026-06-28T10:44:31.896" v="4474"/>
          <ac:spMkLst>
            <pc:docMk/>
            <pc:sldMk cId="2408552799" sldId="256"/>
            <ac:spMk id="11" creationId="{DA542B6D-E775-4832-91DC-2D20F857813A}"/>
          </ac:spMkLst>
        </pc:spChg>
      </pc:sldChg>
      <pc:sldChg chg="addSp delSp modSp mod ord setBg delDesignElem">
        <pc:chgData name="Alan Hirsch" userId="a7735c3c-23b0-43ab-a5e2-f97b7b89295b" providerId="ADAL" clId="{59868FBE-5D05-47FA-9AB1-CDB34B11CA8D}" dt="2026-06-28T12:50:41.139" v="4651" actId="26606"/>
        <pc:sldMkLst>
          <pc:docMk/>
          <pc:sldMk cId="629472507" sldId="257"/>
        </pc:sldMkLst>
        <pc:spChg chg="mod">
          <ac:chgData name="Alan Hirsch" userId="a7735c3c-23b0-43ab-a5e2-f97b7b89295b" providerId="ADAL" clId="{59868FBE-5D05-47FA-9AB1-CDB34B11CA8D}" dt="2026-06-28T12:50:41.139" v="4651" actId="26606"/>
          <ac:spMkLst>
            <pc:docMk/>
            <pc:sldMk cId="629472507" sldId="257"/>
            <ac:spMk id="2" creationId="{8D59ADBB-C569-932C-8693-3D7ACB682B72}"/>
          </ac:spMkLst>
        </pc:spChg>
        <pc:spChg chg="add">
          <ac:chgData name="Alan Hirsch" userId="a7735c3c-23b0-43ab-a5e2-f97b7b89295b" providerId="ADAL" clId="{59868FBE-5D05-47FA-9AB1-CDB34B11CA8D}" dt="2026-06-28T12:50:41.139" v="4651" actId="26606"/>
          <ac:spMkLst>
            <pc:docMk/>
            <pc:sldMk cId="629472507" sldId="257"/>
            <ac:spMk id="5" creationId="{42A4FC2C-047E-45A5-965D-8E1E3BF09BC6}"/>
          </ac:spMkLst>
        </pc:spChg>
        <pc:spChg chg="add del">
          <ac:chgData name="Alan Hirsch" userId="a7735c3c-23b0-43ab-a5e2-f97b7b89295b" providerId="ADAL" clId="{59868FBE-5D05-47FA-9AB1-CDB34B11CA8D}" dt="2026-06-28T10:44:31.896" v="4474"/>
          <ac:spMkLst>
            <pc:docMk/>
            <pc:sldMk cId="629472507" sldId="257"/>
            <ac:spMk id="8" creationId="{42A4FC2C-047E-45A5-965D-8E1E3BF09BC6}"/>
          </ac:spMkLst>
        </pc:spChg>
        <pc:picChg chg="mod">
          <ac:chgData name="Alan Hirsch" userId="a7735c3c-23b0-43ab-a5e2-f97b7b89295b" providerId="ADAL" clId="{59868FBE-5D05-47FA-9AB1-CDB34B11CA8D}" dt="2026-06-28T10:38:47.441" v="4423" actId="26606"/>
          <ac:picMkLst>
            <pc:docMk/>
            <pc:sldMk cId="629472507" sldId="257"/>
            <ac:picMk id="3" creationId="{74AF0BB1-1864-F882-56AA-C0AE7848F095}"/>
          </ac:picMkLst>
        </pc:picChg>
      </pc:sldChg>
      <pc:sldChg chg="addSp delSp modSp new mod ord setBg">
        <pc:chgData name="Alan Hirsch" userId="a7735c3c-23b0-43ab-a5e2-f97b7b89295b" providerId="ADAL" clId="{59868FBE-5D05-47FA-9AB1-CDB34B11CA8D}" dt="2026-06-28T18:47:31.936" v="4895" actId="20577"/>
        <pc:sldMkLst>
          <pc:docMk/>
          <pc:sldMk cId="962632064" sldId="258"/>
        </pc:sldMkLst>
        <pc:spChg chg="mod">
          <ac:chgData name="Alan Hirsch" userId="a7735c3c-23b0-43ab-a5e2-f97b7b89295b" providerId="ADAL" clId="{59868FBE-5D05-47FA-9AB1-CDB34B11CA8D}" dt="2026-06-28T10:45:08.648" v="4477" actId="20577"/>
          <ac:spMkLst>
            <pc:docMk/>
            <pc:sldMk cId="962632064" sldId="258"/>
            <ac:spMk id="2" creationId="{49980B2A-AD9F-F49C-CC2B-E4489BEFAA8F}"/>
          </ac:spMkLst>
        </pc:spChg>
        <pc:spChg chg="add del mod">
          <ac:chgData name="Alan Hirsch" userId="a7735c3c-23b0-43ab-a5e2-f97b7b89295b" providerId="ADAL" clId="{59868FBE-5D05-47FA-9AB1-CDB34B11CA8D}" dt="2026-06-28T18:47:31.936" v="4895" actId="20577"/>
          <ac:spMkLst>
            <pc:docMk/>
            <pc:sldMk cId="962632064" sldId="258"/>
            <ac:spMk id="3" creationId="{1A37E2BB-CB3D-7074-B487-E8BC73DB86F7}"/>
          </ac:spMkLst>
        </pc:spChg>
        <pc:spChg chg="mod">
          <ac:chgData name="Alan Hirsch" userId="a7735c3c-23b0-43ab-a5e2-f97b7b89295b" providerId="ADAL" clId="{59868FBE-5D05-47FA-9AB1-CDB34B11CA8D}" dt="2026-06-28T10:45:04.175" v="4476" actId="26606"/>
          <ac:spMkLst>
            <pc:docMk/>
            <pc:sldMk cId="962632064" sldId="258"/>
            <ac:spMk id="4" creationId="{53D33710-96BB-5539-1826-8FB2ABC04DA8}"/>
          </ac:spMkLst>
        </pc:spChg>
        <pc:spChg chg="add">
          <ac:chgData name="Alan Hirsch" userId="a7735c3c-23b0-43ab-a5e2-f97b7b89295b" providerId="ADAL" clId="{59868FBE-5D05-47FA-9AB1-CDB34B11CA8D}" dt="2026-06-28T10:45:04.175" v="4476" actId="26606"/>
          <ac:spMkLst>
            <pc:docMk/>
            <pc:sldMk cId="962632064" sldId="258"/>
            <ac:spMk id="9" creationId="{C2554CA6-288E-4202-BC52-2E5A8F0C0AED}"/>
          </ac:spMkLst>
        </pc:spChg>
        <pc:spChg chg="add del">
          <ac:chgData name="Alan Hirsch" userId="a7735c3c-23b0-43ab-a5e2-f97b7b89295b" providerId="ADAL" clId="{59868FBE-5D05-47FA-9AB1-CDB34B11CA8D}" dt="2026-06-28T10:43:44.811" v="4469" actId="26606"/>
          <ac:spMkLst>
            <pc:docMk/>
            <pc:sldMk cId="962632064" sldId="258"/>
            <ac:spMk id="10" creationId="{2659FDB4-FCBE-4A89-B46D-43D4FA54464D}"/>
          </ac:spMkLst>
        </pc:spChg>
        <pc:spChg chg="add">
          <ac:chgData name="Alan Hirsch" userId="a7735c3c-23b0-43ab-a5e2-f97b7b89295b" providerId="ADAL" clId="{59868FBE-5D05-47FA-9AB1-CDB34B11CA8D}" dt="2026-06-28T10:45:04.175" v="4476" actId="26606"/>
          <ac:spMkLst>
            <pc:docMk/>
            <pc:sldMk cId="962632064" sldId="258"/>
            <ac:spMk id="11" creationId="{B10BB131-AC8E-4A8E-A5D1-36260F720C3B}"/>
          </ac:spMkLst>
        </pc:spChg>
        <pc:spChg chg="add">
          <ac:chgData name="Alan Hirsch" userId="a7735c3c-23b0-43ab-a5e2-f97b7b89295b" providerId="ADAL" clId="{59868FBE-5D05-47FA-9AB1-CDB34B11CA8D}" dt="2026-06-28T10:45:04.175" v="4476" actId="26606"/>
          <ac:spMkLst>
            <pc:docMk/>
            <pc:sldMk cId="962632064" sldId="258"/>
            <ac:spMk id="13" creationId="{5B7778FC-632E-4DCA-A7CB-0D7731CCF970}"/>
          </ac:spMkLst>
        </pc:spChg>
        <pc:spChg chg="add">
          <ac:chgData name="Alan Hirsch" userId="a7735c3c-23b0-43ab-a5e2-f97b7b89295b" providerId="ADAL" clId="{59868FBE-5D05-47FA-9AB1-CDB34B11CA8D}" dt="2026-06-28T10:45:04.175" v="4476" actId="26606"/>
          <ac:spMkLst>
            <pc:docMk/>
            <pc:sldMk cId="962632064" sldId="258"/>
            <ac:spMk id="15" creationId="{FA23A907-97FB-4A8F-880A-DD77401C4296}"/>
          </ac:spMkLst>
        </pc:spChg>
        <pc:graphicFrameChg chg="add del mod modGraphic">
          <ac:chgData name="Alan Hirsch" userId="a7735c3c-23b0-43ab-a5e2-f97b7b89295b" providerId="ADAL" clId="{59868FBE-5D05-47FA-9AB1-CDB34B11CA8D}" dt="2026-06-27T13:33:11.380" v="1554" actId="478"/>
          <ac:graphicFrameMkLst>
            <pc:docMk/>
            <pc:sldMk cId="962632064" sldId="258"/>
            <ac:graphicFrameMk id="5" creationId="{0327A832-7038-7A42-B2B6-7B35D02AC339}"/>
          </ac:graphicFrameMkLst>
        </pc:graphicFrameChg>
        <pc:graphicFrameChg chg="add del mod modGraphic">
          <ac:chgData name="Alan Hirsch" userId="a7735c3c-23b0-43ab-a5e2-f97b7b89295b" providerId="ADAL" clId="{59868FBE-5D05-47FA-9AB1-CDB34B11CA8D}" dt="2026-06-28T08:15:18.374" v="2392" actId="21"/>
          <ac:graphicFrameMkLst>
            <pc:docMk/>
            <pc:sldMk cId="962632064" sldId="258"/>
            <ac:graphicFrameMk id="6" creationId="{5EB80CD2-51D8-F6F9-939C-224AFAF0C02C}"/>
          </ac:graphicFrameMkLst>
        </pc:graphicFrameChg>
        <pc:graphicFrameChg chg="add del mod modGraphic">
          <ac:chgData name="Alan Hirsch" userId="a7735c3c-23b0-43ab-a5e2-f97b7b89295b" providerId="ADAL" clId="{59868FBE-5D05-47FA-9AB1-CDB34B11CA8D}" dt="2026-06-28T08:59:37.583" v="3268" actId="21"/>
          <ac:graphicFrameMkLst>
            <pc:docMk/>
            <pc:sldMk cId="962632064" sldId="258"/>
            <ac:graphicFrameMk id="7" creationId="{D7D4ADC6-6B66-56E4-B283-F984565D9171}"/>
          </ac:graphicFrameMkLst>
        </pc:graphicFrameChg>
        <pc:graphicFrameChg chg="add del mod">
          <ac:chgData name="Alan Hirsch" userId="a7735c3c-23b0-43ab-a5e2-f97b7b89295b" providerId="ADAL" clId="{59868FBE-5D05-47FA-9AB1-CDB34B11CA8D}" dt="2026-06-28T10:43:44.811" v="4469" actId="26606"/>
          <ac:graphicFrameMkLst>
            <pc:docMk/>
            <pc:sldMk cId="962632064" sldId="258"/>
            <ac:graphicFrameMk id="8" creationId="{0C551872-D5B9-4985-14C7-63D4E921B027}"/>
          </ac:graphicFrameMkLst>
        </pc:graphicFrameChg>
        <pc:cxnChg chg="add del">
          <ac:chgData name="Alan Hirsch" userId="a7735c3c-23b0-43ab-a5e2-f97b7b89295b" providerId="ADAL" clId="{59868FBE-5D05-47FA-9AB1-CDB34B11CA8D}" dt="2026-06-28T10:43:44.811" v="4469" actId="26606"/>
          <ac:cxnSpMkLst>
            <pc:docMk/>
            <pc:sldMk cId="962632064" sldId="258"/>
            <ac:cxnSpMk id="12" creationId="{C8F51B3F-8331-4E4A-AE96-D47B1006EEAD}"/>
          </ac:cxnSpMkLst>
        </pc:cxnChg>
      </pc:sldChg>
      <pc:sldChg chg="addSp modSp new mod setBg">
        <pc:chgData name="Alan Hirsch" userId="a7735c3c-23b0-43ab-a5e2-f97b7b89295b" providerId="ADAL" clId="{59868FBE-5D05-47FA-9AB1-CDB34B11CA8D}" dt="2026-06-28T18:51:27.778" v="4966" actId="20577"/>
        <pc:sldMkLst>
          <pc:docMk/>
          <pc:sldMk cId="3951084213" sldId="259"/>
        </pc:sldMkLst>
        <pc:spChg chg="mod">
          <ac:chgData name="Alan Hirsch" userId="a7735c3c-23b0-43ab-a5e2-f97b7b89295b" providerId="ADAL" clId="{59868FBE-5D05-47FA-9AB1-CDB34B11CA8D}" dt="2026-06-28T12:56:32.601" v="4749" actId="26606"/>
          <ac:spMkLst>
            <pc:docMk/>
            <pc:sldMk cId="3951084213" sldId="259"/>
            <ac:spMk id="2" creationId="{C0759CBD-3C01-89D6-E1C2-40BC8D006ABA}"/>
          </ac:spMkLst>
        </pc:spChg>
        <pc:spChg chg="mod">
          <ac:chgData name="Alan Hirsch" userId="a7735c3c-23b0-43ab-a5e2-f97b7b89295b" providerId="ADAL" clId="{59868FBE-5D05-47FA-9AB1-CDB34B11CA8D}" dt="2026-06-28T18:51:27.778" v="4966" actId="20577"/>
          <ac:spMkLst>
            <pc:docMk/>
            <pc:sldMk cId="3951084213" sldId="259"/>
            <ac:spMk id="3" creationId="{5E03F79E-9AE5-93D2-194C-97DE39973FDB}"/>
          </ac:spMkLst>
        </pc:spChg>
        <pc:spChg chg="mod">
          <ac:chgData name="Alan Hirsch" userId="a7735c3c-23b0-43ab-a5e2-f97b7b89295b" providerId="ADAL" clId="{59868FBE-5D05-47FA-9AB1-CDB34B11CA8D}" dt="2026-06-28T12:56:32.601" v="4749" actId="26606"/>
          <ac:spMkLst>
            <pc:docMk/>
            <pc:sldMk cId="3951084213" sldId="259"/>
            <ac:spMk id="4" creationId="{A05EE040-6FBF-1E1E-C69D-8D7CC6EB5679}"/>
          </ac:spMkLst>
        </pc:spChg>
        <pc:spChg chg="add">
          <ac:chgData name="Alan Hirsch" userId="a7735c3c-23b0-43ab-a5e2-f97b7b89295b" providerId="ADAL" clId="{59868FBE-5D05-47FA-9AB1-CDB34B11CA8D}" dt="2026-06-28T12:56:32.601" v="4749" actId="26606"/>
          <ac:spMkLst>
            <pc:docMk/>
            <pc:sldMk cId="3951084213" sldId="259"/>
            <ac:spMk id="9" creationId="{907EF6B7-1338-4443-8C46-6A318D952DFD}"/>
          </ac:spMkLst>
        </pc:spChg>
        <pc:spChg chg="add">
          <ac:chgData name="Alan Hirsch" userId="a7735c3c-23b0-43ab-a5e2-f97b7b89295b" providerId="ADAL" clId="{59868FBE-5D05-47FA-9AB1-CDB34B11CA8D}" dt="2026-06-28T12:56:32.601" v="4749" actId="26606"/>
          <ac:spMkLst>
            <pc:docMk/>
            <pc:sldMk cId="3951084213" sldId="259"/>
            <ac:spMk id="11" creationId="{DAAE4CDD-124C-4DCF-9584-B6033B545DD5}"/>
          </ac:spMkLst>
        </pc:spChg>
        <pc:spChg chg="add">
          <ac:chgData name="Alan Hirsch" userId="a7735c3c-23b0-43ab-a5e2-f97b7b89295b" providerId="ADAL" clId="{59868FBE-5D05-47FA-9AB1-CDB34B11CA8D}" dt="2026-06-28T12:56:32.601" v="4749" actId="26606"/>
          <ac:spMkLst>
            <pc:docMk/>
            <pc:sldMk cId="3951084213" sldId="259"/>
            <ac:spMk id="13" creationId="{081E4A58-353D-44AE-B2FC-2A74E2E400F7}"/>
          </ac:spMkLst>
        </pc:spChg>
      </pc:sldChg>
      <pc:sldChg chg="addSp modSp new mod setBg">
        <pc:chgData name="Alan Hirsch" userId="a7735c3c-23b0-43ab-a5e2-f97b7b89295b" providerId="ADAL" clId="{59868FBE-5D05-47FA-9AB1-CDB34B11CA8D}" dt="2026-06-28T12:56:26.427" v="4748" actId="26606"/>
        <pc:sldMkLst>
          <pc:docMk/>
          <pc:sldMk cId="504205478" sldId="260"/>
        </pc:sldMkLst>
        <pc:spChg chg="mod">
          <ac:chgData name="Alan Hirsch" userId="a7735c3c-23b0-43ab-a5e2-f97b7b89295b" providerId="ADAL" clId="{59868FBE-5D05-47FA-9AB1-CDB34B11CA8D}" dt="2026-06-28T12:56:26.427" v="4748" actId="26606"/>
          <ac:spMkLst>
            <pc:docMk/>
            <pc:sldMk cId="504205478" sldId="260"/>
            <ac:spMk id="2" creationId="{171AD2E1-1D28-8924-8B34-43D6B76FA5FF}"/>
          </ac:spMkLst>
        </pc:spChg>
        <pc:spChg chg="mod">
          <ac:chgData name="Alan Hirsch" userId="a7735c3c-23b0-43ab-a5e2-f97b7b89295b" providerId="ADAL" clId="{59868FBE-5D05-47FA-9AB1-CDB34B11CA8D}" dt="2026-06-28T12:56:26.427" v="4748" actId="26606"/>
          <ac:spMkLst>
            <pc:docMk/>
            <pc:sldMk cId="504205478" sldId="260"/>
            <ac:spMk id="3" creationId="{E762143D-7182-B6ED-2EA7-B102024BC659}"/>
          </ac:spMkLst>
        </pc:spChg>
        <pc:spChg chg="mod">
          <ac:chgData name="Alan Hirsch" userId="a7735c3c-23b0-43ab-a5e2-f97b7b89295b" providerId="ADAL" clId="{59868FBE-5D05-47FA-9AB1-CDB34B11CA8D}" dt="2026-06-28T12:56:26.427" v="4748" actId="26606"/>
          <ac:spMkLst>
            <pc:docMk/>
            <pc:sldMk cId="504205478" sldId="260"/>
            <ac:spMk id="4" creationId="{DA7CE8CE-00CB-E141-F66F-A909DE920836}"/>
          </ac:spMkLst>
        </pc:spChg>
        <pc:spChg chg="add">
          <ac:chgData name="Alan Hirsch" userId="a7735c3c-23b0-43ab-a5e2-f97b7b89295b" providerId="ADAL" clId="{59868FBE-5D05-47FA-9AB1-CDB34B11CA8D}" dt="2026-06-28T12:56:26.427" v="4748" actId="26606"/>
          <ac:spMkLst>
            <pc:docMk/>
            <pc:sldMk cId="504205478" sldId="260"/>
            <ac:spMk id="9" creationId="{907EF6B7-1338-4443-8C46-6A318D952DFD}"/>
          </ac:spMkLst>
        </pc:spChg>
        <pc:spChg chg="add">
          <ac:chgData name="Alan Hirsch" userId="a7735c3c-23b0-43ab-a5e2-f97b7b89295b" providerId="ADAL" clId="{59868FBE-5D05-47FA-9AB1-CDB34B11CA8D}" dt="2026-06-28T12:56:26.427" v="4748" actId="26606"/>
          <ac:spMkLst>
            <pc:docMk/>
            <pc:sldMk cId="504205478" sldId="260"/>
            <ac:spMk id="11" creationId="{DAAE4CDD-124C-4DCF-9584-B6033B545DD5}"/>
          </ac:spMkLst>
        </pc:spChg>
        <pc:spChg chg="add">
          <ac:chgData name="Alan Hirsch" userId="a7735c3c-23b0-43ab-a5e2-f97b7b89295b" providerId="ADAL" clId="{59868FBE-5D05-47FA-9AB1-CDB34B11CA8D}" dt="2026-06-28T12:56:26.427" v="4748" actId="26606"/>
          <ac:spMkLst>
            <pc:docMk/>
            <pc:sldMk cId="504205478" sldId="260"/>
            <ac:spMk id="13" creationId="{081E4A58-353D-44AE-B2FC-2A74E2E400F7}"/>
          </ac:spMkLst>
        </pc:spChg>
      </pc:sldChg>
      <pc:sldChg chg="addSp delSp modSp new mod">
        <pc:chgData name="Alan Hirsch" userId="a7735c3c-23b0-43ab-a5e2-f97b7b89295b" providerId="ADAL" clId="{59868FBE-5D05-47FA-9AB1-CDB34B11CA8D}" dt="2026-06-28T10:44:36.690" v="4475"/>
        <pc:sldMkLst>
          <pc:docMk/>
          <pc:sldMk cId="1356285137" sldId="261"/>
        </pc:sldMkLst>
        <pc:spChg chg="mod">
          <ac:chgData name="Alan Hirsch" userId="a7735c3c-23b0-43ab-a5e2-f97b7b89295b" providerId="ADAL" clId="{59868FBE-5D05-47FA-9AB1-CDB34B11CA8D}" dt="2026-06-28T10:44:36.690" v="4475"/>
          <ac:spMkLst>
            <pc:docMk/>
            <pc:sldMk cId="1356285137" sldId="261"/>
            <ac:spMk id="2" creationId="{F1DD9268-3A79-C6FC-F36D-453759800E62}"/>
          </ac:spMkLst>
        </pc:spChg>
        <pc:spChg chg="del">
          <ac:chgData name="Alan Hirsch" userId="a7735c3c-23b0-43ab-a5e2-f97b7b89295b" providerId="ADAL" clId="{59868FBE-5D05-47FA-9AB1-CDB34B11CA8D}" dt="2026-06-28T09:58:31.871" v="3605"/>
          <ac:spMkLst>
            <pc:docMk/>
            <pc:sldMk cId="1356285137" sldId="261"/>
            <ac:spMk id="3" creationId="{E87ABDAB-432C-155F-624B-4B32A713F1F4}"/>
          </ac:spMkLst>
        </pc:spChg>
        <pc:spChg chg="mod">
          <ac:chgData name="Alan Hirsch" userId="a7735c3c-23b0-43ab-a5e2-f97b7b89295b" providerId="ADAL" clId="{59868FBE-5D05-47FA-9AB1-CDB34B11CA8D}" dt="2026-06-28T10:44:36.690" v="4475"/>
          <ac:spMkLst>
            <pc:docMk/>
            <pc:sldMk cId="1356285137" sldId="261"/>
            <ac:spMk id="4" creationId="{A9BFF8CC-1A8A-68C6-30DC-4EC3AC929C53}"/>
          </ac:spMkLst>
        </pc:spChg>
        <pc:picChg chg="add mod">
          <ac:chgData name="Alan Hirsch" userId="a7735c3c-23b0-43ab-a5e2-f97b7b89295b" providerId="ADAL" clId="{59868FBE-5D05-47FA-9AB1-CDB34B11CA8D}" dt="2026-06-28T09:58:38.779" v="3607" actId="14100"/>
          <ac:picMkLst>
            <pc:docMk/>
            <pc:sldMk cId="1356285137" sldId="261"/>
            <ac:picMk id="5" creationId="{605F20A5-3ABF-5883-C891-6C13DB3342C6}"/>
          </ac:picMkLst>
        </pc:picChg>
      </pc:sldChg>
      <pc:sldChg chg="addSp delSp modSp new mod">
        <pc:chgData name="Alan Hirsch" userId="a7735c3c-23b0-43ab-a5e2-f97b7b89295b" providerId="ADAL" clId="{59868FBE-5D05-47FA-9AB1-CDB34B11CA8D}" dt="2026-06-28T10:44:36.690" v="4475"/>
        <pc:sldMkLst>
          <pc:docMk/>
          <pc:sldMk cId="786573487" sldId="262"/>
        </pc:sldMkLst>
        <pc:spChg chg="mod">
          <ac:chgData name="Alan Hirsch" userId="a7735c3c-23b0-43ab-a5e2-f97b7b89295b" providerId="ADAL" clId="{59868FBE-5D05-47FA-9AB1-CDB34B11CA8D}" dt="2026-06-28T10:44:36.690" v="4475"/>
          <ac:spMkLst>
            <pc:docMk/>
            <pc:sldMk cId="786573487" sldId="262"/>
            <ac:spMk id="2" creationId="{16185BE3-141C-C178-F251-B0D9450DD6D0}"/>
          </ac:spMkLst>
        </pc:spChg>
        <pc:spChg chg="mod">
          <ac:chgData name="Alan Hirsch" userId="a7735c3c-23b0-43ab-a5e2-f97b7b89295b" providerId="ADAL" clId="{59868FBE-5D05-47FA-9AB1-CDB34B11CA8D}" dt="2026-06-28T10:44:36.690" v="4475"/>
          <ac:spMkLst>
            <pc:docMk/>
            <pc:sldMk cId="786573487" sldId="262"/>
            <ac:spMk id="6" creationId="{33A8528D-C0BE-FF87-C139-AF227DAF7FC0}"/>
          </ac:spMkLst>
        </pc:spChg>
        <pc:picChg chg="add mod ord">
          <ac:chgData name="Alan Hirsch" userId="a7735c3c-23b0-43ab-a5e2-f97b7b89295b" providerId="ADAL" clId="{59868FBE-5D05-47FA-9AB1-CDB34B11CA8D}" dt="2026-06-26T10:18:25.737" v="388" actId="14100"/>
          <ac:picMkLst>
            <pc:docMk/>
            <pc:sldMk cId="786573487" sldId="262"/>
            <ac:picMk id="5" creationId="{5B62F20B-BD0C-9032-02BF-7D50C51F424D}"/>
          </ac:picMkLst>
        </pc:picChg>
      </pc:sldChg>
      <pc:sldChg chg="delSp modSp new mod modClrScheme chgLayout">
        <pc:chgData name="Alan Hirsch" userId="a7735c3c-23b0-43ab-a5e2-f97b7b89295b" providerId="ADAL" clId="{59868FBE-5D05-47FA-9AB1-CDB34B11CA8D}" dt="2026-06-28T12:58:47.902" v="4753" actId="14100"/>
        <pc:sldMkLst>
          <pc:docMk/>
          <pc:sldMk cId="550105377" sldId="263"/>
        </pc:sldMkLst>
        <pc:spChg chg="mod ord">
          <ac:chgData name="Alan Hirsch" userId="a7735c3c-23b0-43ab-a5e2-f97b7b89295b" providerId="ADAL" clId="{59868FBE-5D05-47FA-9AB1-CDB34B11CA8D}" dt="2026-06-28T12:58:47.902" v="4753" actId="14100"/>
          <ac:spMkLst>
            <pc:docMk/>
            <pc:sldMk cId="550105377" sldId="263"/>
            <ac:spMk id="2" creationId="{CD196E85-CF91-EC4A-7C60-382232B8B560}"/>
          </ac:spMkLst>
        </pc:spChg>
        <pc:spChg chg="del mod">
          <ac:chgData name="Alan Hirsch" userId="a7735c3c-23b0-43ab-a5e2-f97b7b89295b" providerId="ADAL" clId="{59868FBE-5D05-47FA-9AB1-CDB34B11CA8D}" dt="2026-06-28T12:58:32.769" v="4750" actId="700"/>
          <ac:spMkLst>
            <pc:docMk/>
            <pc:sldMk cId="550105377" sldId="263"/>
            <ac:spMk id="3" creationId="{25874280-2394-2619-6849-F3223DF4C552}"/>
          </ac:spMkLst>
        </pc:spChg>
        <pc:spChg chg="mod ord">
          <ac:chgData name="Alan Hirsch" userId="a7735c3c-23b0-43ab-a5e2-f97b7b89295b" providerId="ADAL" clId="{59868FBE-5D05-47FA-9AB1-CDB34B11CA8D}" dt="2026-06-28T12:58:32.769" v="4750" actId="700"/>
          <ac:spMkLst>
            <pc:docMk/>
            <pc:sldMk cId="550105377" sldId="263"/>
            <ac:spMk id="4" creationId="{70506F12-7DF4-FF82-2FDB-9941D7E2088F}"/>
          </ac:spMkLst>
        </pc:spChg>
      </pc:sldChg>
      <pc:sldChg chg="addSp delSp modSp new mod">
        <pc:chgData name="Alan Hirsch" userId="a7735c3c-23b0-43ab-a5e2-f97b7b89295b" providerId="ADAL" clId="{59868FBE-5D05-47FA-9AB1-CDB34B11CA8D}" dt="2026-06-28T10:44:36.690" v="4475"/>
        <pc:sldMkLst>
          <pc:docMk/>
          <pc:sldMk cId="3824514558" sldId="264"/>
        </pc:sldMkLst>
        <pc:spChg chg="mod">
          <ac:chgData name="Alan Hirsch" userId="a7735c3c-23b0-43ab-a5e2-f97b7b89295b" providerId="ADAL" clId="{59868FBE-5D05-47FA-9AB1-CDB34B11CA8D}" dt="2026-06-28T10:44:36.690" v="4475"/>
          <ac:spMkLst>
            <pc:docMk/>
            <pc:sldMk cId="3824514558" sldId="264"/>
            <ac:spMk id="2" creationId="{746451CF-012A-4D9C-F472-2A998F4761BC}"/>
          </ac:spMkLst>
        </pc:spChg>
        <pc:spChg chg="del">
          <ac:chgData name="Alan Hirsch" userId="a7735c3c-23b0-43ab-a5e2-f97b7b89295b" providerId="ADAL" clId="{59868FBE-5D05-47FA-9AB1-CDB34B11CA8D}" dt="2026-06-28T09:54:46.054" v="3563"/>
          <ac:spMkLst>
            <pc:docMk/>
            <pc:sldMk cId="3824514558" sldId="264"/>
            <ac:spMk id="3" creationId="{711DD27A-23AF-34D4-25EE-E5A89DADCA05}"/>
          </ac:spMkLst>
        </pc:spChg>
        <pc:spChg chg="mod">
          <ac:chgData name="Alan Hirsch" userId="a7735c3c-23b0-43ab-a5e2-f97b7b89295b" providerId="ADAL" clId="{59868FBE-5D05-47FA-9AB1-CDB34B11CA8D}" dt="2026-06-28T10:44:36.690" v="4475"/>
          <ac:spMkLst>
            <pc:docMk/>
            <pc:sldMk cId="3824514558" sldId="264"/>
            <ac:spMk id="4" creationId="{A256F107-F3C4-499D-CE7B-E99C5035A1ED}"/>
          </ac:spMkLst>
        </pc:spChg>
        <pc:picChg chg="add mod">
          <ac:chgData name="Alan Hirsch" userId="a7735c3c-23b0-43ab-a5e2-f97b7b89295b" providerId="ADAL" clId="{59868FBE-5D05-47FA-9AB1-CDB34B11CA8D}" dt="2026-06-28T10:44:36.690" v="4475"/>
          <ac:picMkLst>
            <pc:docMk/>
            <pc:sldMk cId="3824514558" sldId="264"/>
            <ac:picMk id="5" creationId="{E720CE90-7ECD-32B0-F4CA-7E29A82A4324}"/>
          </ac:picMkLst>
        </pc:picChg>
      </pc:sldChg>
      <pc:sldChg chg="delSp modSp new mod modClrScheme chgLayout">
        <pc:chgData name="Alan Hirsch" userId="a7735c3c-23b0-43ab-a5e2-f97b7b89295b" providerId="ADAL" clId="{59868FBE-5D05-47FA-9AB1-CDB34B11CA8D}" dt="2026-06-28T13:01:07.732" v="4832" actId="14100"/>
        <pc:sldMkLst>
          <pc:docMk/>
          <pc:sldMk cId="539989399" sldId="265"/>
        </pc:sldMkLst>
        <pc:spChg chg="mod ord">
          <ac:chgData name="Alan Hirsch" userId="a7735c3c-23b0-43ab-a5e2-f97b7b89295b" providerId="ADAL" clId="{59868FBE-5D05-47FA-9AB1-CDB34B11CA8D}" dt="2026-06-28T13:01:07.732" v="4832" actId="14100"/>
          <ac:spMkLst>
            <pc:docMk/>
            <pc:sldMk cId="539989399" sldId="265"/>
            <ac:spMk id="2" creationId="{92CE125D-4280-24D8-5EA8-D0B1C2724FCB}"/>
          </ac:spMkLst>
        </pc:spChg>
        <pc:spChg chg="del mod">
          <ac:chgData name="Alan Hirsch" userId="a7735c3c-23b0-43ab-a5e2-f97b7b89295b" providerId="ADAL" clId="{59868FBE-5D05-47FA-9AB1-CDB34B11CA8D}" dt="2026-06-28T13:01:00.245" v="4830" actId="700"/>
          <ac:spMkLst>
            <pc:docMk/>
            <pc:sldMk cId="539989399" sldId="265"/>
            <ac:spMk id="3" creationId="{E00DDC25-869A-14B5-DD92-ABA1AD69988A}"/>
          </ac:spMkLst>
        </pc:spChg>
        <pc:spChg chg="mod ord">
          <ac:chgData name="Alan Hirsch" userId="a7735c3c-23b0-43ab-a5e2-f97b7b89295b" providerId="ADAL" clId="{59868FBE-5D05-47FA-9AB1-CDB34B11CA8D}" dt="2026-06-28T13:01:00.245" v="4830" actId="700"/>
          <ac:spMkLst>
            <pc:docMk/>
            <pc:sldMk cId="539989399" sldId="265"/>
            <ac:spMk id="4" creationId="{16A34820-B705-5C6D-5B9D-BED8C973E1B4}"/>
          </ac:spMkLst>
        </pc:spChg>
      </pc:sldChg>
      <pc:sldChg chg="delSp modSp new mod modClrScheme chgLayout">
        <pc:chgData name="Alan Hirsch" userId="a7735c3c-23b0-43ab-a5e2-f97b7b89295b" providerId="ADAL" clId="{59868FBE-5D05-47FA-9AB1-CDB34B11CA8D}" dt="2026-06-28T10:44:36.690" v="4475"/>
        <pc:sldMkLst>
          <pc:docMk/>
          <pc:sldMk cId="1294102158" sldId="266"/>
        </pc:sldMkLst>
        <pc:spChg chg="mod ord">
          <ac:chgData name="Alan Hirsch" userId="a7735c3c-23b0-43ab-a5e2-f97b7b89295b" providerId="ADAL" clId="{59868FBE-5D05-47FA-9AB1-CDB34B11CA8D}" dt="2026-06-28T10:13:30.941" v="3898" actId="20577"/>
          <ac:spMkLst>
            <pc:docMk/>
            <pc:sldMk cId="1294102158" sldId="266"/>
            <ac:spMk id="2" creationId="{B3AF7667-ED95-C327-A079-359101E69C8C}"/>
          </ac:spMkLst>
        </pc:spChg>
        <pc:spChg chg="del">
          <ac:chgData name="Alan Hirsch" userId="a7735c3c-23b0-43ab-a5e2-f97b7b89295b" providerId="ADAL" clId="{59868FBE-5D05-47FA-9AB1-CDB34B11CA8D}" dt="2026-06-28T10:13:20.616" v="3867" actId="700"/>
          <ac:spMkLst>
            <pc:docMk/>
            <pc:sldMk cId="1294102158" sldId="266"/>
            <ac:spMk id="3" creationId="{C5ABE96E-0143-315A-7A49-6A49639028F6}"/>
          </ac:spMkLst>
        </pc:spChg>
        <pc:spChg chg="mod ord">
          <ac:chgData name="Alan Hirsch" userId="a7735c3c-23b0-43ab-a5e2-f97b7b89295b" providerId="ADAL" clId="{59868FBE-5D05-47FA-9AB1-CDB34B11CA8D}" dt="2026-06-28T10:44:36.690" v="4475"/>
          <ac:spMkLst>
            <pc:docMk/>
            <pc:sldMk cId="1294102158" sldId="266"/>
            <ac:spMk id="4" creationId="{19BE4A30-36C8-BF50-AE01-1A5FA8D62641}"/>
          </ac:spMkLst>
        </pc:spChg>
      </pc:sldChg>
      <pc:sldChg chg="addSp delSp modSp new mod">
        <pc:chgData name="Alan Hirsch" userId="a7735c3c-23b0-43ab-a5e2-f97b7b89295b" providerId="ADAL" clId="{59868FBE-5D05-47FA-9AB1-CDB34B11CA8D}" dt="2026-06-28T10:44:36.690" v="4475"/>
        <pc:sldMkLst>
          <pc:docMk/>
          <pc:sldMk cId="2327427183" sldId="267"/>
        </pc:sldMkLst>
        <pc:spChg chg="mod">
          <ac:chgData name="Alan Hirsch" userId="a7735c3c-23b0-43ab-a5e2-f97b7b89295b" providerId="ADAL" clId="{59868FBE-5D05-47FA-9AB1-CDB34B11CA8D}" dt="2026-06-28T10:44:36.690" v="4475"/>
          <ac:spMkLst>
            <pc:docMk/>
            <pc:sldMk cId="2327427183" sldId="267"/>
            <ac:spMk id="2" creationId="{C66DE937-B3C3-9F7A-0C2B-D2F3186B3F78}"/>
          </ac:spMkLst>
        </pc:spChg>
        <pc:spChg chg="mod">
          <ac:chgData name="Alan Hirsch" userId="a7735c3c-23b0-43ab-a5e2-f97b7b89295b" providerId="ADAL" clId="{59868FBE-5D05-47FA-9AB1-CDB34B11CA8D}" dt="2026-06-28T10:44:36.690" v="4475"/>
          <ac:spMkLst>
            <pc:docMk/>
            <pc:sldMk cId="2327427183" sldId="267"/>
            <ac:spMk id="6" creationId="{1EC583A8-C42B-029B-CAD6-463241410E8E}"/>
          </ac:spMkLst>
        </pc:spChg>
        <pc:picChg chg="add mod ord">
          <ac:chgData name="Alan Hirsch" userId="a7735c3c-23b0-43ab-a5e2-f97b7b89295b" providerId="ADAL" clId="{59868FBE-5D05-47FA-9AB1-CDB34B11CA8D}" dt="2026-06-26T12:32:18.608" v="590" actId="14100"/>
          <ac:picMkLst>
            <pc:docMk/>
            <pc:sldMk cId="2327427183" sldId="267"/>
            <ac:picMk id="5" creationId="{B255C40E-A5AC-14DE-9B00-A3A99306269E}"/>
          </ac:picMkLst>
        </pc:picChg>
      </pc:sldChg>
      <pc:sldChg chg="modSp add del mod">
        <pc:chgData name="Alan Hirsch" userId="a7735c3c-23b0-43ab-a5e2-f97b7b89295b" providerId="ADAL" clId="{59868FBE-5D05-47FA-9AB1-CDB34B11CA8D}" dt="2026-06-28T10:48:11.246" v="4485" actId="47"/>
        <pc:sldMkLst>
          <pc:docMk/>
          <pc:sldMk cId="728336384" sldId="268"/>
        </pc:sldMkLst>
        <pc:spChg chg="mod">
          <ac:chgData name="Alan Hirsch" userId="a7735c3c-23b0-43ab-a5e2-f97b7b89295b" providerId="ADAL" clId="{59868FBE-5D05-47FA-9AB1-CDB34B11CA8D}" dt="2026-06-28T10:44:36.690" v="4475"/>
          <ac:spMkLst>
            <pc:docMk/>
            <pc:sldMk cId="728336384" sldId="268"/>
            <ac:spMk id="2" creationId="{BF6705F2-69E7-AEB5-93D1-595A5E25D2C8}"/>
          </ac:spMkLst>
        </pc:spChg>
        <pc:spChg chg="mod">
          <ac:chgData name="Alan Hirsch" userId="a7735c3c-23b0-43ab-a5e2-f97b7b89295b" providerId="ADAL" clId="{59868FBE-5D05-47FA-9AB1-CDB34B11CA8D}" dt="2026-06-27T12:16:30.178" v="643" actId="27636"/>
          <ac:spMkLst>
            <pc:docMk/>
            <pc:sldMk cId="728336384" sldId="268"/>
            <ac:spMk id="3" creationId="{C7F01D5F-8FEE-2808-0CFC-0DF4C0BB86F4}"/>
          </ac:spMkLst>
        </pc:spChg>
        <pc:spChg chg="mod">
          <ac:chgData name="Alan Hirsch" userId="a7735c3c-23b0-43ab-a5e2-f97b7b89295b" providerId="ADAL" clId="{59868FBE-5D05-47FA-9AB1-CDB34B11CA8D}" dt="2026-06-28T10:44:36.690" v="4475"/>
          <ac:spMkLst>
            <pc:docMk/>
            <pc:sldMk cId="728336384" sldId="268"/>
            <ac:spMk id="4" creationId="{C680C856-DF51-4981-01D3-74AA094356ED}"/>
          </ac:spMkLst>
        </pc:spChg>
      </pc:sldChg>
      <pc:sldChg chg="addSp modSp new mod">
        <pc:chgData name="Alan Hirsch" userId="a7735c3c-23b0-43ab-a5e2-f97b7b89295b" providerId="ADAL" clId="{59868FBE-5D05-47FA-9AB1-CDB34B11CA8D}" dt="2026-06-28T10:44:36.690" v="4475"/>
        <pc:sldMkLst>
          <pc:docMk/>
          <pc:sldMk cId="708460080" sldId="269"/>
        </pc:sldMkLst>
        <pc:spChg chg="mod">
          <ac:chgData name="Alan Hirsch" userId="a7735c3c-23b0-43ab-a5e2-f97b7b89295b" providerId="ADAL" clId="{59868FBE-5D05-47FA-9AB1-CDB34B11CA8D}" dt="2026-06-28T10:44:36.690" v="4475"/>
          <ac:spMkLst>
            <pc:docMk/>
            <pc:sldMk cId="708460080" sldId="269"/>
            <ac:spMk id="2" creationId="{10CA9063-8A6C-C860-51F0-C3F56C2A0C69}"/>
          </ac:spMkLst>
        </pc:spChg>
        <pc:spChg chg="add mod">
          <ac:chgData name="Alan Hirsch" userId="a7735c3c-23b0-43ab-a5e2-f97b7b89295b" providerId="ADAL" clId="{59868FBE-5D05-47FA-9AB1-CDB34B11CA8D}" dt="2026-06-27T12:20:28.761" v="695" actId="255"/>
          <ac:spMkLst>
            <pc:docMk/>
            <pc:sldMk cId="708460080" sldId="269"/>
            <ac:spMk id="4" creationId="{7EF04FD4-D018-5356-53B8-37D96114CB8F}"/>
          </ac:spMkLst>
        </pc:spChg>
      </pc:sldChg>
      <pc:sldChg chg="addSp modSp new mod modNotesTx">
        <pc:chgData name="Alan Hirsch" userId="a7735c3c-23b0-43ab-a5e2-f97b7b89295b" providerId="ADAL" clId="{59868FBE-5D05-47FA-9AB1-CDB34B11CA8D}" dt="2026-06-28T10:44:36.690" v="4475"/>
        <pc:sldMkLst>
          <pc:docMk/>
          <pc:sldMk cId="3837354719" sldId="270"/>
        </pc:sldMkLst>
        <pc:spChg chg="mod">
          <ac:chgData name="Alan Hirsch" userId="a7735c3c-23b0-43ab-a5e2-f97b7b89295b" providerId="ADAL" clId="{59868FBE-5D05-47FA-9AB1-CDB34B11CA8D}" dt="2026-06-28T10:44:36.690" v="4475"/>
          <ac:spMkLst>
            <pc:docMk/>
            <pc:sldMk cId="3837354719" sldId="270"/>
            <ac:spMk id="2" creationId="{883AD4FA-CE83-C2D6-692A-D487C3A58FB3}"/>
          </ac:spMkLst>
        </pc:spChg>
        <pc:spChg chg="add mod">
          <ac:chgData name="Alan Hirsch" userId="a7735c3c-23b0-43ab-a5e2-f97b7b89295b" providerId="ADAL" clId="{59868FBE-5D05-47FA-9AB1-CDB34B11CA8D}" dt="2026-06-27T12:24:49.504" v="804" actId="21"/>
          <ac:spMkLst>
            <pc:docMk/>
            <pc:sldMk cId="3837354719" sldId="270"/>
            <ac:spMk id="4" creationId="{7D38FFA7-8705-2061-87F4-BA760BC6066C}"/>
          </ac:spMkLst>
        </pc:spChg>
      </pc:sldChg>
      <pc:sldChg chg="addSp delSp modSp new del mod">
        <pc:chgData name="Alan Hirsch" userId="a7735c3c-23b0-43ab-a5e2-f97b7b89295b" providerId="ADAL" clId="{59868FBE-5D05-47FA-9AB1-CDB34B11CA8D}" dt="2026-06-27T12:55:17.134" v="1380" actId="47"/>
        <pc:sldMkLst>
          <pc:docMk/>
          <pc:sldMk cId="1365796403" sldId="271"/>
        </pc:sldMkLst>
        <pc:spChg chg="mod">
          <ac:chgData name="Alan Hirsch" userId="a7735c3c-23b0-43ab-a5e2-f97b7b89295b" providerId="ADAL" clId="{59868FBE-5D05-47FA-9AB1-CDB34B11CA8D}" dt="2026-06-27T12:24:29.977" v="803" actId="20577"/>
          <ac:spMkLst>
            <pc:docMk/>
            <pc:sldMk cId="1365796403" sldId="271"/>
            <ac:spMk id="2" creationId="{A4697DD9-D761-C559-A634-9654295EDD39}"/>
          </ac:spMkLst>
        </pc:spChg>
        <pc:spChg chg="add del mod">
          <ac:chgData name="Alan Hirsch" userId="a7735c3c-23b0-43ab-a5e2-f97b7b89295b" providerId="ADAL" clId="{59868FBE-5D05-47FA-9AB1-CDB34B11CA8D}" dt="2026-06-27T12:29:53.600" v="1105" actId="478"/>
          <ac:spMkLst>
            <pc:docMk/>
            <pc:sldMk cId="1365796403" sldId="271"/>
            <ac:spMk id="5" creationId="{774FB04B-B60D-167E-1A26-42900CF39E42}"/>
          </ac:spMkLst>
        </pc:spChg>
        <pc:spChg chg="add del mod">
          <ac:chgData name="Alan Hirsch" userId="a7735c3c-23b0-43ab-a5e2-f97b7b89295b" providerId="ADAL" clId="{59868FBE-5D05-47FA-9AB1-CDB34B11CA8D}" dt="2026-06-27T12:31:04.126" v="1114"/>
          <ac:spMkLst>
            <pc:docMk/>
            <pc:sldMk cId="1365796403" sldId="271"/>
            <ac:spMk id="7" creationId="{43EA01D5-CEAD-0148-CA03-F455372B52EA}"/>
          </ac:spMkLst>
        </pc:spChg>
      </pc:sldChg>
      <pc:sldChg chg="addSp delSp modSp new del mod">
        <pc:chgData name="Alan Hirsch" userId="a7735c3c-23b0-43ab-a5e2-f97b7b89295b" providerId="ADAL" clId="{59868FBE-5D05-47FA-9AB1-CDB34B11CA8D}" dt="2026-06-27T12:55:14.912" v="1379" actId="47"/>
        <pc:sldMkLst>
          <pc:docMk/>
          <pc:sldMk cId="78168465" sldId="272"/>
        </pc:sldMkLst>
        <pc:spChg chg="add del mod">
          <ac:chgData name="Alan Hirsch" userId="a7735c3c-23b0-43ab-a5e2-f97b7b89295b" providerId="ADAL" clId="{59868FBE-5D05-47FA-9AB1-CDB34B11CA8D}" dt="2026-06-27T12:28:27.118" v="1095"/>
          <ac:spMkLst>
            <pc:docMk/>
            <pc:sldMk cId="78168465" sldId="272"/>
            <ac:spMk id="4" creationId="{F0E1A607-34EA-1421-B6E0-131FAB724636}"/>
          </ac:spMkLst>
        </pc:spChg>
        <pc:spChg chg="add del mod">
          <ac:chgData name="Alan Hirsch" userId="a7735c3c-23b0-43ab-a5e2-f97b7b89295b" providerId="ADAL" clId="{59868FBE-5D05-47FA-9AB1-CDB34B11CA8D}" dt="2026-06-27T12:31:23.634" v="1118"/>
          <ac:spMkLst>
            <pc:docMk/>
            <pc:sldMk cId="78168465" sldId="272"/>
            <ac:spMk id="6" creationId="{7AF38F1F-E0C8-DCFB-8D8C-C0D17ED6341D}"/>
          </ac:spMkLst>
        </pc:spChg>
        <pc:spChg chg="add">
          <ac:chgData name="Alan Hirsch" userId="a7735c3c-23b0-43ab-a5e2-f97b7b89295b" providerId="ADAL" clId="{59868FBE-5D05-47FA-9AB1-CDB34B11CA8D}" dt="2026-06-27T12:31:15.799" v="1115" actId="22"/>
          <ac:spMkLst>
            <pc:docMk/>
            <pc:sldMk cId="78168465" sldId="272"/>
            <ac:spMk id="8" creationId="{64C220A1-A13B-6999-E546-FB2FCD5B752E}"/>
          </ac:spMkLst>
        </pc:spChg>
      </pc:sldChg>
      <pc:sldChg chg="modSp new mod">
        <pc:chgData name="Alan Hirsch" userId="a7735c3c-23b0-43ab-a5e2-f97b7b89295b" providerId="ADAL" clId="{59868FBE-5D05-47FA-9AB1-CDB34B11CA8D}" dt="2026-06-28T13:04:59.424" v="4882" actId="20577"/>
        <pc:sldMkLst>
          <pc:docMk/>
          <pc:sldMk cId="2556751987" sldId="273"/>
        </pc:sldMkLst>
        <pc:spChg chg="mod">
          <ac:chgData name="Alan Hirsch" userId="a7735c3c-23b0-43ab-a5e2-f97b7b89295b" providerId="ADAL" clId="{59868FBE-5D05-47FA-9AB1-CDB34B11CA8D}" dt="2026-06-28T10:44:36.690" v="4475"/>
          <ac:spMkLst>
            <pc:docMk/>
            <pc:sldMk cId="2556751987" sldId="273"/>
            <ac:spMk id="2" creationId="{593410B3-35FC-839A-13FE-BCE4683E2B09}"/>
          </ac:spMkLst>
        </pc:spChg>
        <pc:spChg chg="mod">
          <ac:chgData name="Alan Hirsch" userId="a7735c3c-23b0-43ab-a5e2-f97b7b89295b" providerId="ADAL" clId="{59868FBE-5D05-47FA-9AB1-CDB34B11CA8D}" dt="2026-06-28T13:04:59.424" v="4882" actId="20577"/>
          <ac:spMkLst>
            <pc:docMk/>
            <pc:sldMk cId="2556751987" sldId="273"/>
            <ac:spMk id="3" creationId="{3177D60E-BF47-BF5B-C396-37EB269CB939}"/>
          </ac:spMkLst>
        </pc:spChg>
        <pc:spChg chg="mod">
          <ac:chgData name="Alan Hirsch" userId="a7735c3c-23b0-43ab-a5e2-f97b7b89295b" providerId="ADAL" clId="{59868FBE-5D05-47FA-9AB1-CDB34B11CA8D}" dt="2026-06-28T10:44:36.690" v="4475"/>
          <ac:spMkLst>
            <pc:docMk/>
            <pc:sldMk cId="2556751987" sldId="273"/>
            <ac:spMk id="4" creationId="{CA7BDD25-B3B2-F146-69CD-66F037D2123F}"/>
          </ac:spMkLst>
        </pc:spChg>
      </pc:sldChg>
      <pc:sldChg chg="modSp new mod">
        <pc:chgData name="Alan Hirsch" userId="a7735c3c-23b0-43ab-a5e2-f97b7b89295b" providerId="ADAL" clId="{59868FBE-5D05-47FA-9AB1-CDB34B11CA8D}" dt="2026-06-28T10:44:36.690" v="4475"/>
        <pc:sldMkLst>
          <pc:docMk/>
          <pc:sldMk cId="3477670845" sldId="274"/>
        </pc:sldMkLst>
        <pc:spChg chg="mod">
          <ac:chgData name="Alan Hirsch" userId="a7735c3c-23b0-43ab-a5e2-f97b7b89295b" providerId="ADAL" clId="{59868FBE-5D05-47FA-9AB1-CDB34B11CA8D}" dt="2026-06-28T10:44:36.690" v="4475"/>
          <ac:spMkLst>
            <pc:docMk/>
            <pc:sldMk cId="3477670845" sldId="274"/>
            <ac:spMk id="2" creationId="{6BE3F0E3-43D7-B761-7856-58A40A884D80}"/>
          </ac:spMkLst>
        </pc:spChg>
        <pc:spChg chg="mod">
          <ac:chgData name="Alan Hirsch" userId="a7735c3c-23b0-43ab-a5e2-f97b7b89295b" providerId="ADAL" clId="{59868FBE-5D05-47FA-9AB1-CDB34B11CA8D}" dt="2026-06-28T10:44:36.690" v="4475"/>
          <ac:spMkLst>
            <pc:docMk/>
            <pc:sldMk cId="3477670845" sldId="274"/>
            <ac:spMk id="3" creationId="{1F1B6C18-EC4B-2329-634F-60CCEAB6DCC5}"/>
          </ac:spMkLst>
        </pc:spChg>
        <pc:spChg chg="mod">
          <ac:chgData name="Alan Hirsch" userId="a7735c3c-23b0-43ab-a5e2-f97b7b89295b" providerId="ADAL" clId="{59868FBE-5D05-47FA-9AB1-CDB34B11CA8D}" dt="2026-06-28T10:44:36.690" v="4475"/>
          <ac:spMkLst>
            <pc:docMk/>
            <pc:sldMk cId="3477670845" sldId="274"/>
            <ac:spMk id="4" creationId="{1B33D7BF-7B6D-6B27-3886-4FDF3BC3CDD9}"/>
          </ac:spMkLst>
        </pc:spChg>
      </pc:sldChg>
      <pc:sldChg chg="modSp new mod modAnim">
        <pc:chgData name="Alan Hirsch" userId="a7735c3c-23b0-43ab-a5e2-f97b7b89295b" providerId="ADAL" clId="{59868FBE-5D05-47FA-9AB1-CDB34B11CA8D}" dt="2026-06-28T18:53:49.557" v="4968" actId="14"/>
        <pc:sldMkLst>
          <pc:docMk/>
          <pc:sldMk cId="3971556816" sldId="275"/>
        </pc:sldMkLst>
        <pc:spChg chg="mod">
          <ac:chgData name="Alan Hirsch" userId="a7735c3c-23b0-43ab-a5e2-f97b7b89295b" providerId="ADAL" clId="{59868FBE-5D05-47FA-9AB1-CDB34B11CA8D}" dt="2026-06-28T10:48:56.593" v="4495" actId="20577"/>
          <ac:spMkLst>
            <pc:docMk/>
            <pc:sldMk cId="3971556816" sldId="275"/>
            <ac:spMk id="2" creationId="{C00414BB-7511-6522-3AAF-F779C69FB935}"/>
          </ac:spMkLst>
        </pc:spChg>
        <pc:spChg chg="mod">
          <ac:chgData name="Alan Hirsch" userId="a7735c3c-23b0-43ab-a5e2-f97b7b89295b" providerId="ADAL" clId="{59868FBE-5D05-47FA-9AB1-CDB34B11CA8D}" dt="2026-06-28T18:53:49.557" v="4968" actId="14"/>
          <ac:spMkLst>
            <pc:docMk/>
            <pc:sldMk cId="3971556816" sldId="275"/>
            <ac:spMk id="3" creationId="{3E307056-4BD1-15A0-CC69-54E657BE5878}"/>
          </ac:spMkLst>
        </pc:spChg>
        <pc:spChg chg="mod">
          <ac:chgData name="Alan Hirsch" userId="a7735c3c-23b0-43ab-a5e2-f97b7b89295b" providerId="ADAL" clId="{59868FBE-5D05-47FA-9AB1-CDB34B11CA8D}" dt="2026-06-28T10:44:36.690" v="4475"/>
          <ac:spMkLst>
            <pc:docMk/>
            <pc:sldMk cId="3971556816" sldId="275"/>
            <ac:spMk id="4" creationId="{EB177412-69F5-A958-B838-78932A6D994F}"/>
          </ac:spMkLst>
        </pc:spChg>
      </pc:sldChg>
      <pc:sldChg chg="addSp delSp modSp new mod ord">
        <pc:chgData name="Alan Hirsch" userId="a7735c3c-23b0-43ab-a5e2-f97b7b89295b" providerId="ADAL" clId="{59868FBE-5D05-47FA-9AB1-CDB34B11CA8D}" dt="2026-06-28T10:46:10.464" v="4481"/>
        <pc:sldMkLst>
          <pc:docMk/>
          <pc:sldMk cId="2590134818" sldId="276"/>
        </pc:sldMkLst>
        <pc:spChg chg="mod">
          <ac:chgData name="Alan Hirsch" userId="a7735c3c-23b0-43ab-a5e2-f97b7b89295b" providerId="ADAL" clId="{59868FBE-5D05-47FA-9AB1-CDB34B11CA8D}" dt="2026-06-28T10:44:36.690" v="4475"/>
          <ac:spMkLst>
            <pc:docMk/>
            <pc:sldMk cId="2590134818" sldId="276"/>
            <ac:spMk id="2" creationId="{C64ED9C4-4F4F-BE2C-B148-048B54EFDB09}"/>
          </ac:spMkLst>
        </pc:spChg>
        <pc:spChg chg="del">
          <ac:chgData name="Alan Hirsch" userId="a7735c3c-23b0-43ab-a5e2-f97b7b89295b" providerId="ADAL" clId="{59868FBE-5D05-47FA-9AB1-CDB34B11CA8D}" dt="2026-06-28T08:01:59.338" v="2269"/>
          <ac:spMkLst>
            <pc:docMk/>
            <pc:sldMk cId="2590134818" sldId="276"/>
            <ac:spMk id="3" creationId="{5D41EBD4-5780-60E7-F69D-259D93023451}"/>
          </ac:spMkLst>
        </pc:spChg>
        <pc:spChg chg="mod">
          <ac:chgData name="Alan Hirsch" userId="a7735c3c-23b0-43ab-a5e2-f97b7b89295b" providerId="ADAL" clId="{59868FBE-5D05-47FA-9AB1-CDB34B11CA8D}" dt="2026-06-28T10:44:36.690" v="4475"/>
          <ac:spMkLst>
            <pc:docMk/>
            <pc:sldMk cId="2590134818" sldId="276"/>
            <ac:spMk id="4" creationId="{792AC835-184D-F97D-E403-57F3B1A49C53}"/>
          </ac:spMkLst>
        </pc:spChg>
        <pc:graphicFrameChg chg="add mod modGraphic">
          <ac:chgData name="Alan Hirsch" userId="a7735c3c-23b0-43ab-a5e2-f97b7b89295b" providerId="ADAL" clId="{59868FBE-5D05-47FA-9AB1-CDB34B11CA8D}" dt="2026-06-28T09:49:59.998" v="3562" actId="255"/>
          <ac:graphicFrameMkLst>
            <pc:docMk/>
            <pc:sldMk cId="2590134818" sldId="276"/>
            <ac:graphicFrameMk id="5" creationId="{463C191D-5D78-ED27-98F2-0F618544B0A8}"/>
          </ac:graphicFrameMkLst>
        </pc:graphicFrameChg>
      </pc:sldChg>
      <pc:sldChg chg="addSp modSp new mod">
        <pc:chgData name="Alan Hirsch" userId="a7735c3c-23b0-43ab-a5e2-f97b7b89295b" providerId="ADAL" clId="{59868FBE-5D05-47FA-9AB1-CDB34B11CA8D}" dt="2026-06-28T12:54:11.177" v="4667" actId="20577"/>
        <pc:sldMkLst>
          <pc:docMk/>
          <pc:sldMk cId="4100221057" sldId="277"/>
        </pc:sldMkLst>
        <pc:spChg chg="mod">
          <ac:chgData name="Alan Hirsch" userId="a7735c3c-23b0-43ab-a5e2-f97b7b89295b" providerId="ADAL" clId="{59868FBE-5D05-47FA-9AB1-CDB34B11CA8D}" dt="2026-06-28T08:14:54.951" v="2391" actId="14100"/>
          <ac:spMkLst>
            <pc:docMk/>
            <pc:sldMk cId="4100221057" sldId="277"/>
            <ac:spMk id="2" creationId="{7CC1871E-D3E2-922B-0BE8-2EF5D7D0A448}"/>
          </ac:spMkLst>
        </pc:spChg>
        <pc:spChg chg="mod">
          <ac:chgData name="Alan Hirsch" userId="a7735c3c-23b0-43ab-a5e2-f97b7b89295b" providerId="ADAL" clId="{59868FBE-5D05-47FA-9AB1-CDB34B11CA8D}" dt="2026-06-28T10:44:36.690" v="4475"/>
          <ac:spMkLst>
            <pc:docMk/>
            <pc:sldMk cId="4100221057" sldId="277"/>
            <ac:spMk id="3" creationId="{623911F5-E1D9-9FD6-8072-8DF8ECFB503C}"/>
          </ac:spMkLst>
        </pc:spChg>
        <pc:graphicFrameChg chg="add mod modGraphic">
          <ac:chgData name="Alan Hirsch" userId="a7735c3c-23b0-43ab-a5e2-f97b7b89295b" providerId="ADAL" clId="{59868FBE-5D05-47FA-9AB1-CDB34B11CA8D}" dt="2026-06-28T12:54:11.177" v="4667" actId="20577"/>
          <ac:graphicFrameMkLst>
            <pc:docMk/>
            <pc:sldMk cId="4100221057" sldId="277"/>
            <ac:graphicFrameMk id="4" creationId="{02526C13-6994-1558-B61D-68470AFB44D6}"/>
          </ac:graphicFrameMkLst>
        </pc:graphicFrameChg>
      </pc:sldChg>
      <pc:sldChg chg="addSp delSp modSp new mod setBg modClrScheme delDesignElem chgLayout">
        <pc:chgData name="Alan Hirsch" userId="a7735c3c-23b0-43ab-a5e2-f97b7b89295b" providerId="ADAL" clId="{59868FBE-5D05-47FA-9AB1-CDB34B11CA8D}" dt="2026-06-28T18:44:15.108" v="4883" actId="6549"/>
        <pc:sldMkLst>
          <pc:docMk/>
          <pc:sldMk cId="89582114" sldId="278"/>
        </pc:sldMkLst>
        <pc:spChg chg="mod ord">
          <ac:chgData name="Alan Hirsch" userId="a7735c3c-23b0-43ab-a5e2-f97b7b89295b" providerId="ADAL" clId="{59868FBE-5D05-47FA-9AB1-CDB34B11CA8D}" dt="2026-06-28T10:41:53.769" v="4453" actId="26606"/>
          <ac:spMkLst>
            <pc:docMk/>
            <pc:sldMk cId="89582114" sldId="278"/>
            <ac:spMk id="2" creationId="{D33FA92E-A8D6-36E4-E662-762D7FD51D34}"/>
          </ac:spMkLst>
        </pc:spChg>
        <pc:spChg chg="add mod ord">
          <ac:chgData name="Alan Hirsch" userId="a7735c3c-23b0-43ab-a5e2-f97b7b89295b" providerId="ADAL" clId="{59868FBE-5D05-47FA-9AB1-CDB34B11CA8D}" dt="2026-06-28T10:42:16.377" v="4466" actId="20577"/>
          <ac:spMkLst>
            <pc:docMk/>
            <pc:sldMk cId="89582114" sldId="278"/>
            <ac:spMk id="3" creationId="{975ABB29-F42D-581B-B068-BC6DFF836035}"/>
          </ac:spMkLst>
        </pc:spChg>
        <pc:spChg chg="add mod ord">
          <ac:chgData name="Alan Hirsch" userId="a7735c3c-23b0-43ab-a5e2-f97b7b89295b" providerId="ADAL" clId="{59868FBE-5D05-47FA-9AB1-CDB34B11CA8D}" dt="2026-06-28T18:44:15.108" v="4883" actId="6549"/>
          <ac:spMkLst>
            <pc:docMk/>
            <pc:sldMk cId="89582114" sldId="278"/>
            <ac:spMk id="4" creationId="{88609F3A-371F-6B86-8F52-84145102EE5A}"/>
          </ac:spMkLst>
        </pc:spChg>
        <pc:spChg chg="add">
          <ac:chgData name="Alan Hirsch" userId="a7735c3c-23b0-43ab-a5e2-f97b7b89295b" providerId="ADAL" clId="{59868FBE-5D05-47FA-9AB1-CDB34B11CA8D}" dt="2026-06-28T12:51:32.008" v="4652" actId="26606"/>
          <ac:spMkLst>
            <pc:docMk/>
            <pc:sldMk cId="89582114" sldId="278"/>
            <ac:spMk id="6" creationId="{907EF6B7-1338-4443-8C46-6A318D952DFD}"/>
          </ac:spMkLst>
        </pc:spChg>
        <pc:spChg chg="add">
          <ac:chgData name="Alan Hirsch" userId="a7735c3c-23b0-43ab-a5e2-f97b7b89295b" providerId="ADAL" clId="{59868FBE-5D05-47FA-9AB1-CDB34B11CA8D}" dt="2026-06-28T12:51:32.008" v="4652" actId="26606"/>
          <ac:spMkLst>
            <pc:docMk/>
            <pc:sldMk cId="89582114" sldId="278"/>
            <ac:spMk id="7" creationId="{DAAE4CDD-124C-4DCF-9584-B6033B545DD5}"/>
          </ac:spMkLst>
        </pc:spChg>
        <pc:spChg chg="add">
          <ac:chgData name="Alan Hirsch" userId="a7735c3c-23b0-43ab-a5e2-f97b7b89295b" providerId="ADAL" clId="{59868FBE-5D05-47FA-9AB1-CDB34B11CA8D}" dt="2026-06-28T12:51:32.008" v="4652" actId="26606"/>
          <ac:spMkLst>
            <pc:docMk/>
            <pc:sldMk cId="89582114" sldId="278"/>
            <ac:spMk id="8" creationId="{081E4A58-353D-44AE-B2FC-2A74E2E400F7}"/>
          </ac:spMkLst>
        </pc:spChg>
        <pc:spChg chg="add del">
          <ac:chgData name="Alan Hirsch" userId="a7735c3c-23b0-43ab-a5e2-f97b7b89295b" providerId="ADAL" clId="{59868FBE-5D05-47FA-9AB1-CDB34B11CA8D}" dt="2026-06-28T10:44:31.896" v="4474"/>
          <ac:spMkLst>
            <pc:docMk/>
            <pc:sldMk cId="89582114" sldId="278"/>
            <ac:spMk id="9" creationId="{907EF6B7-1338-4443-8C46-6A318D952DFD}"/>
          </ac:spMkLst>
        </pc:spChg>
        <pc:spChg chg="add del">
          <ac:chgData name="Alan Hirsch" userId="a7735c3c-23b0-43ab-a5e2-f97b7b89295b" providerId="ADAL" clId="{59868FBE-5D05-47FA-9AB1-CDB34B11CA8D}" dt="2026-06-28T10:44:31.896" v="4474"/>
          <ac:spMkLst>
            <pc:docMk/>
            <pc:sldMk cId="89582114" sldId="278"/>
            <ac:spMk id="11" creationId="{DAAE4CDD-124C-4DCF-9584-B6033B545DD5}"/>
          </ac:spMkLst>
        </pc:spChg>
        <pc:spChg chg="add del">
          <ac:chgData name="Alan Hirsch" userId="a7735c3c-23b0-43ab-a5e2-f97b7b89295b" providerId="ADAL" clId="{59868FBE-5D05-47FA-9AB1-CDB34B11CA8D}" dt="2026-06-28T10:44:31.896" v="4474"/>
          <ac:spMkLst>
            <pc:docMk/>
            <pc:sldMk cId="89582114" sldId="278"/>
            <ac:spMk id="13" creationId="{081E4A58-353D-44AE-B2FC-2A74E2E400F7}"/>
          </ac:spMkLst>
        </pc:spChg>
      </pc:sldChg>
      <pc:sldChg chg="addSp delSp modSp new mod chgLayout">
        <pc:chgData name="Alan Hirsch" userId="a7735c3c-23b0-43ab-a5e2-f97b7b89295b" providerId="ADAL" clId="{59868FBE-5D05-47FA-9AB1-CDB34B11CA8D}" dt="2026-06-28T10:44:36.690" v="4475"/>
        <pc:sldMkLst>
          <pc:docMk/>
          <pc:sldMk cId="2171441284" sldId="279"/>
        </pc:sldMkLst>
        <pc:spChg chg="mod ord">
          <ac:chgData name="Alan Hirsch" userId="a7735c3c-23b0-43ab-a5e2-f97b7b89295b" providerId="ADAL" clId="{59868FBE-5D05-47FA-9AB1-CDB34B11CA8D}" dt="2026-06-28T10:44:36.690" v="4475"/>
          <ac:spMkLst>
            <pc:docMk/>
            <pc:sldMk cId="2171441284" sldId="279"/>
            <ac:spMk id="2" creationId="{800B049C-7EB0-7289-70AD-6B243A273101}"/>
          </ac:spMkLst>
        </pc:spChg>
        <pc:spChg chg="del">
          <ac:chgData name="Alan Hirsch" userId="a7735c3c-23b0-43ab-a5e2-f97b7b89295b" providerId="ADAL" clId="{59868FBE-5D05-47FA-9AB1-CDB34B11CA8D}" dt="2026-06-28T08:15:49.425" v="2395" actId="22"/>
          <ac:spMkLst>
            <pc:docMk/>
            <pc:sldMk cId="2171441284" sldId="279"/>
            <ac:spMk id="3" creationId="{ADAA809F-4946-33BC-E739-13CA4587E330}"/>
          </ac:spMkLst>
        </pc:spChg>
        <pc:spChg chg="mod ord">
          <ac:chgData name="Alan Hirsch" userId="a7735c3c-23b0-43ab-a5e2-f97b7b89295b" providerId="ADAL" clId="{59868FBE-5D05-47FA-9AB1-CDB34B11CA8D}" dt="2026-06-28T10:44:36.690" v="4475"/>
          <ac:spMkLst>
            <pc:docMk/>
            <pc:sldMk cId="2171441284" sldId="279"/>
            <ac:spMk id="4" creationId="{E4775072-4CB8-D1EE-6CB7-D6A3C08B41D1}"/>
          </ac:spMkLst>
        </pc:spChg>
        <pc:spChg chg="add del mod">
          <ac:chgData name="Alan Hirsch" userId="a7735c3c-23b0-43ab-a5e2-f97b7b89295b" providerId="ADAL" clId="{59868FBE-5D05-47FA-9AB1-CDB34B11CA8D}" dt="2026-06-28T08:19:03.099" v="2462" actId="22"/>
          <ac:spMkLst>
            <pc:docMk/>
            <pc:sldMk cId="2171441284" sldId="279"/>
            <ac:spMk id="8" creationId="{D5C2E8A4-5901-D950-F3EE-C21DA98DE936}"/>
          </ac:spMkLst>
        </pc:spChg>
        <pc:graphicFrameChg chg="add mod ord modGraphic">
          <ac:chgData name="Alan Hirsch" userId="a7735c3c-23b0-43ab-a5e2-f97b7b89295b" providerId="ADAL" clId="{59868FBE-5D05-47FA-9AB1-CDB34B11CA8D}" dt="2026-06-28T10:44:31.896" v="4474"/>
          <ac:graphicFrameMkLst>
            <pc:docMk/>
            <pc:sldMk cId="2171441284" sldId="279"/>
            <ac:graphicFrameMk id="6" creationId="{24D38304-569F-47FF-3F70-7F69F2B7B0EF}"/>
          </ac:graphicFrameMkLst>
        </pc:graphicFrameChg>
      </pc:sldChg>
      <pc:sldChg chg="addSp delSp modSp new mod setBg delDesignElem">
        <pc:chgData name="Alan Hirsch" userId="a7735c3c-23b0-43ab-a5e2-f97b7b89295b" providerId="ADAL" clId="{59868FBE-5D05-47FA-9AB1-CDB34B11CA8D}" dt="2026-06-28T18:46:28.169" v="4889" actId="26606"/>
        <pc:sldMkLst>
          <pc:docMk/>
          <pc:sldMk cId="2199952041" sldId="280"/>
        </pc:sldMkLst>
        <pc:spChg chg="mod">
          <ac:chgData name="Alan Hirsch" userId="a7735c3c-23b0-43ab-a5e2-f97b7b89295b" providerId="ADAL" clId="{59868FBE-5D05-47FA-9AB1-CDB34B11CA8D}" dt="2026-06-28T12:51:41.669" v="4653" actId="26606"/>
          <ac:spMkLst>
            <pc:docMk/>
            <pc:sldMk cId="2199952041" sldId="280"/>
            <ac:spMk id="2" creationId="{D366827F-17E9-D3C7-1CF0-DB5A98F41BBD}"/>
          </ac:spMkLst>
        </pc:spChg>
        <pc:spChg chg="del mod">
          <ac:chgData name="Alan Hirsch" userId="a7735c3c-23b0-43ab-a5e2-f97b7b89295b" providerId="ADAL" clId="{59868FBE-5D05-47FA-9AB1-CDB34B11CA8D}" dt="2026-06-28T10:41:32.048" v="4452" actId="26606"/>
          <ac:spMkLst>
            <pc:docMk/>
            <pc:sldMk cId="2199952041" sldId="280"/>
            <ac:spMk id="3" creationId="{51D8384F-E1E1-4756-CDF8-B92BA15B2720}"/>
          </ac:spMkLst>
        </pc:spChg>
        <pc:spChg chg="mod">
          <ac:chgData name="Alan Hirsch" userId="a7735c3c-23b0-43ab-a5e2-f97b7b89295b" providerId="ADAL" clId="{59868FBE-5D05-47FA-9AB1-CDB34B11CA8D}" dt="2026-06-28T12:51:41.669" v="4653" actId="26606"/>
          <ac:spMkLst>
            <pc:docMk/>
            <pc:sldMk cId="2199952041" sldId="280"/>
            <ac:spMk id="4" creationId="{28677444-84DA-F019-3CB2-88B34E924964}"/>
          </ac:spMkLst>
        </pc:spChg>
        <pc:spChg chg="add del">
          <ac:chgData name="Alan Hirsch" userId="a7735c3c-23b0-43ab-a5e2-f97b7b89295b" providerId="ADAL" clId="{59868FBE-5D05-47FA-9AB1-CDB34B11CA8D}" dt="2026-06-28T10:44:31.896" v="4474"/>
          <ac:spMkLst>
            <pc:docMk/>
            <pc:sldMk cId="2199952041" sldId="280"/>
            <ac:spMk id="10" creationId="{9DBC8166-481C-4473-95F5-9A5B9073B7F1}"/>
          </ac:spMkLst>
        </pc:spChg>
        <pc:spChg chg="add del">
          <ac:chgData name="Alan Hirsch" userId="a7735c3c-23b0-43ab-a5e2-f97b7b89295b" providerId="ADAL" clId="{59868FBE-5D05-47FA-9AB1-CDB34B11CA8D}" dt="2026-06-28T18:46:28.169" v="4889" actId="26606"/>
          <ac:spMkLst>
            <pc:docMk/>
            <pc:sldMk cId="2199952041" sldId="280"/>
            <ac:spMk id="11" creationId="{DCC231C8-C761-4B31-9B1C-C6D19248C6B3}"/>
          </ac:spMkLst>
        </pc:spChg>
        <pc:spChg chg="add del">
          <ac:chgData name="Alan Hirsch" userId="a7735c3c-23b0-43ab-a5e2-f97b7b89295b" providerId="ADAL" clId="{59868FBE-5D05-47FA-9AB1-CDB34B11CA8D}" dt="2026-06-28T10:44:31.896" v="4474"/>
          <ac:spMkLst>
            <pc:docMk/>
            <pc:sldMk cId="2199952041" sldId="280"/>
            <ac:spMk id="12" creationId="{A5A5CE6E-90AF-4D43-A014-1F9EC83EB93D}"/>
          </ac:spMkLst>
        </pc:spChg>
        <pc:spChg chg="add del">
          <ac:chgData name="Alan Hirsch" userId="a7735c3c-23b0-43ab-a5e2-f97b7b89295b" providerId="ADAL" clId="{59868FBE-5D05-47FA-9AB1-CDB34B11CA8D}" dt="2026-06-28T18:46:28.169" v="4889" actId="26606"/>
          <ac:spMkLst>
            <pc:docMk/>
            <pc:sldMk cId="2199952041" sldId="280"/>
            <ac:spMk id="16" creationId="{DCC231C8-C761-4B31-9B1C-C6D19248C6B3}"/>
          </ac:spMkLst>
        </pc:spChg>
        <pc:graphicFrameChg chg="add mod ord modGraphic">
          <ac:chgData name="Alan Hirsch" userId="a7735c3c-23b0-43ab-a5e2-f97b7b89295b" providerId="ADAL" clId="{59868FBE-5D05-47FA-9AB1-CDB34B11CA8D}" dt="2026-06-28T18:46:28.169" v="4889" actId="26606"/>
          <ac:graphicFrameMkLst>
            <pc:docMk/>
            <pc:sldMk cId="2199952041" sldId="280"/>
            <ac:graphicFrameMk id="6" creationId="{12DD4DCF-7A5D-E4C8-5511-30B2396B0605}"/>
          </ac:graphicFrameMkLst>
        </pc:graphicFrameChg>
      </pc:sldChg>
      <pc:sldChg chg="addSp delSp modSp new mod">
        <pc:chgData name="Alan Hirsch" userId="a7735c3c-23b0-43ab-a5e2-f97b7b89295b" providerId="ADAL" clId="{59868FBE-5D05-47FA-9AB1-CDB34B11CA8D}" dt="2026-06-28T18:49:41.096" v="4946" actId="20577"/>
        <pc:sldMkLst>
          <pc:docMk/>
          <pc:sldMk cId="1211768808" sldId="281"/>
        </pc:sldMkLst>
        <pc:spChg chg="mod">
          <ac:chgData name="Alan Hirsch" userId="a7735c3c-23b0-43ab-a5e2-f97b7b89295b" providerId="ADAL" clId="{59868FBE-5D05-47FA-9AB1-CDB34B11CA8D}" dt="2026-06-28T18:49:41.096" v="4946" actId="20577"/>
          <ac:spMkLst>
            <pc:docMk/>
            <pc:sldMk cId="1211768808" sldId="281"/>
            <ac:spMk id="2" creationId="{FFAAB61A-87A9-28A2-2254-691636D6E257}"/>
          </ac:spMkLst>
        </pc:spChg>
        <pc:spChg chg="del">
          <ac:chgData name="Alan Hirsch" userId="a7735c3c-23b0-43ab-a5e2-f97b7b89295b" providerId="ADAL" clId="{59868FBE-5D05-47FA-9AB1-CDB34B11CA8D}" dt="2026-06-28T08:59:50.047" v="3270" actId="22"/>
          <ac:spMkLst>
            <pc:docMk/>
            <pc:sldMk cId="1211768808" sldId="281"/>
            <ac:spMk id="3" creationId="{9C245FA4-D135-D58D-47C2-74BAB51C3085}"/>
          </ac:spMkLst>
        </pc:spChg>
        <pc:spChg chg="mod">
          <ac:chgData name="Alan Hirsch" userId="a7735c3c-23b0-43ab-a5e2-f97b7b89295b" providerId="ADAL" clId="{59868FBE-5D05-47FA-9AB1-CDB34B11CA8D}" dt="2026-06-28T10:44:36.690" v="4475"/>
          <ac:spMkLst>
            <pc:docMk/>
            <pc:sldMk cId="1211768808" sldId="281"/>
            <ac:spMk id="4" creationId="{58F2897D-CA7E-FBA0-8406-879F1E01BE40}"/>
          </ac:spMkLst>
        </pc:spChg>
        <pc:graphicFrameChg chg="add mod modGraphic">
          <ac:chgData name="Alan Hirsch" userId="a7735c3c-23b0-43ab-a5e2-f97b7b89295b" providerId="ADAL" clId="{59868FBE-5D05-47FA-9AB1-CDB34B11CA8D}" dt="2026-06-28T10:47:03.484" v="4483" actId="113"/>
          <ac:graphicFrameMkLst>
            <pc:docMk/>
            <pc:sldMk cId="1211768808" sldId="281"/>
            <ac:graphicFrameMk id="6" creationId="{26E3E9A6-E7AA-3EF0-F2C7-3D8E54A52BD3}"/>
          </ac:graphicFrameMkLst>
        </pc:graphicFrameChg>
      </pc:sldChg>
      <pc:sldChg chg="addSp delSp modSp new mod chgLayout">
        <pc:chgData name="Alan Hirsch" userId="a7735c3c-23b0-43ab-a5e2-f97b7b89295b" providerId="ADAL" clId="{59868FBE-5D05-47FA-9AB1-CDB34B11CA8D}" dt="2026-06-28T12:56:08.578" v="4747" actId="20577"/>
        <pc:sldMkLst>
          <pc:docMk/>
          <pc:sldMk cId="578613898" sldId="282"/>
        </pc:sldMkLst>
        <pc:spChg chg="del">
          <ac:chgData name="Alan Hirsch" userId="a7735c3c-23b0-43ab-a5e2-f97b7b89295b" providerId="ADAL" clId="{59868FBE-5D05-47FA-9AB1-CDB34B11CA8D}" dt="2026-06-28T12:55:21.844" v="4669" actId="700"/>
          <ac:spMkLst>
            <pc:docMk/>
            <pc:sldMk cId="578613898" sldId="282"/>
            <ac:spMk id="2" creationId="{13C8E010-D062-D8C5-F181-0FFC3654975A}"/>
          </ac:spMkLst>
        </pc:spChg>
        <pc:spChg chg="mod ord">
          <ac:chgData name="Alan Hirsch" userId="a7735c3c-23b0-43ab-a5e2-f97b7b89295b" providerId="ADAL" clId="{59868FBE-5D05-47FA-9AB1-CDB34B11CA8D}" dt="2026-06-28T12:55:21.844" v="4669" actId="700"/>
          <ac:spMkLst>
            <pc:docMk/>
            <pc:sldMk cId="578613898" sldId="282"/>
            <ac:spMk id="3" creationId="{F27EF89F-5A7F-2CA3-4528-EFEFA45D7345}"/>
          </ac:spMkLst>
        </pc:spChg>
        <pc:spChg chg="add mod ord">
          <ac:chgData name="Alan Hirsch" userId="a7735c3c-23b0-43ab-a5e2-f97b7b89295b" providerId="ADAL" clId="{59868FBE-5D05-47FA-9AB1-CDB34B11CA8D}" dt="2026-06-28T12:56:08.578" v="4747" actId="20577"/>
          <ac:spMkLst>
            <pc:docMk/>
            <pc:sldMk cId="578613898" sldId="282"/>
            <ac:spMk id="4" creationId="{C968B4E0-5F18-D202-F827-5919C6351903}"/>
          </ac:spMkLst>
        </pc:spChg>
      </pc:sldChg>
      <pc:sldChg chg="modSp new mod">
        <pc:chgData name="Alan Hirsch" userId="a7735c3c-23b0-43ab-a5e2-f97b7b89295b" providerId="ADAL" clId="{59868FBE-5D05-47FA-9AB1-CDB34B11CA8D}" dt="2026-06-28T18:48:55.139" v="4945" actId="20577"/>
        <pc:sldMkLst>
          <pc:docMk/>
          <pc:sldMk cId="3559459565" sldId="283"/>
        </pc:sldMkLst>
        <pc:spChg chg="mod">
          <ac:chgData name="Alan Hirsch" userId="a7735c3c-23b0-43ab-a5e2-f97b7b89295b" providerId="ADAL" clId="{59868FBE-5D05-47FA-9AB1-CDB34B11CA8D}" dt="2026-06-28T18:48:55.139" v="4945" actId="20577"/>
          <ac:spMkLst>
            <pc:docMk/>
            <pc:sldMk cId="3559459565" sldId="283"/>
            <ac:spMk id="2" creationId="{B29064BD-6758-D3D0-BA1F-B59DC842B7A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508BB-D144-4C2D-9766-75686F7B48F3}"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F9D84061-D895-476F-A48A-8DD3F4E2660F}">
      <dgm:prSet custT="1"/>
      <dgm:spPr/>
      <dgm:t>
        <a:bodyPr/>
        <a:lstStyle/>
        <a:p>
          <a:r>
            <a:rPr lang="en-GB" sz="4000"/>
            <a:t>Refugees: +/-2.2 million (SA 69 000)</a:t>
          </a:r>
          <a:endParaRPr lang="en-US" sz="4000" dirty="0"/>
        </a:p>
      </dgm:t>
    </dgm:pt>
    <dgm:pt modelId="{65B7CDC7-ED5A-443F-A7DF-3A055241397C}" type="parTrans" cxnId="{47C1AAF2-C5A6-4DC3-8B70-BEA28A7B5952}">
      <dgm:prSet/>
      <dgm:spPr/>
      <dgm:t>
        <a:bodyPr/>
        <a:lstStyle/>
        <a:p>
          <a:endParaRPr lang="en-US"/>
        </a:p>
      </dgm:t>
    </dgm:pt>
    <dgm:pt modelId="{4B694C36-D548-423E-ACE6-400116333C24}" type="sibTrans" cxnId="{47C1AAF2-C5A6-4DC3-8B70-BEA28A7B5952}">
      <dgm:prSet/>
      <dgm:spPr/>
      <dgm:t>
        <a:bodyPr/>
        <a:lstStyle/>
        <a:p>
          <a:endParaRPr lang="en-US"/>
        </a:p>
      </dgm:t>
    </dgm:pt>
    <dgm:pt modelId="{70AD9193-3EE8-4B94-808B-276E55D95002}">
      <dgm:prSet custT="1"/>
      <dgm:spPr/>
      <dgm:t>
        <a:bodyPr/>
        <a:lstStyle/>
        <a:p>
          <a:r>
            <a:rPr lang="en-GB" sz="5000"/>
            <a:t>Asy</a:t>
          </a:r>
          <a:r>
            <a:rPr lang="en-GB" sz="4000"/>
            <a:t>lum seekers: &gt;1.3 million (SA 94 000+)</a:t>
          </a:r>
          <a:endParaRPr lang="en-US" sz="4000" dirty="0"/>
        </a:p>
      </dgm:t>
    </dgm:pt>
    <dgm:pt modelId="{6D77E1B8-02FD-4D90-B4D2-74CE7620C6A3}" type="parTrans" cxnId="{741C47B2-27C5-4AEC-B145-9E08DC7D1EA4}">
      <dgm:prSet/>
      <dgm:spPr/>
      <dgm:t>
        <a:bodyPr/>
        <a:lstStyle/>
        <a:p>
          <a:endParaRPr lang="en-US"/>
        </a:p>
      </dgm:t>
    </dgm:pt>
    <dgm:pt modelId="{7FC1DCEF-5975-4754-8F6B-7BFAEB488C1D}" type="sibTrans" cxnId="{741C47B2-27C5-4AEC-B145-9E08DC7D1EA4}">
      <dgm:prSet/>
      <dgm:spPr/>
      <dgm:t>
        <a:bodyPr/>
        <a:lstStyle/>
        <a:p>
          <a:endParaRPr lang="en-US"/>
        </a:p>
      </dgm:t>
    </dgm:pt>
    <dgm:pt modelId="{505F2922-7358-4794-91E2-EB3D67E68EF4}">
      <dgm:prSet custT="1"/>
      <dgm:spPr/>
      <dgm:t>
        <a:bodyPr/>
        <a:lstStyle/>
        <a:p>
          <a:r>
            <a:rPr lang="en-GB" sz="4000" dirty="0"/>
            <a:t>Undocumented +/- 13 million (SA 86 000)</a:t>
          </a:r>
          <a:endParaRPr lang="en-US" sz="4000" dirty="0"/>
        </a:p>
      </dgm:t>
    </dgm:pt>
    <dgm:pt modelId="{077D8A57-01F7-4BCF-B839-27D9906DC872}" type="parTrans" cxnId="{654E8711-31F4-4F40-AFFC-0CFE4A812732}">
      <dgm:prSet/>
      <dgm:spPr/>
      <dgm:t>
        <a:bodyPr/>
        <a:lstStyle/>
        <a:p>
          <a:endParaRPr lang="en-US"/>
        </a:p>
      </dgm:t>
    </dgm:pt>
    <dgm:pt modelId="{95AAF1A5-4C82-45CA-A0F1-3C09C2E878D8}" type="sibTrans" cxnId="{654E8711-31F4-4F40-AFFC-0CFE4A812732}">
      <dgm:prSet/>
      <dgm:spPr/>
      <dgm:t>
        <a:bodyPr/>
        <a:lstStyle/>
        <a:p>
          <a:endParaRPr lang="en-US"/>
        </a:p>
      </dgm:t>
    </dgm:pt>
    <dgm:pt modelId="{E1529271-2E28-4262-8EED-DCCB959F9F2D}" type="pres">
      <dgm:prSet presAssocID="{92C508BB-D144-4C2D-9766-75686F7B48F3}" presName="vert0" presStyleCnt="0">
        <dgm:presLayoutVars>
          <dgm:dir/>
          <dgm:animOne val="branch"/>
          <dgm:animLvl val="lvl"/>
        </dgm:presLayoutVars>
      </dgm:prSet>
      <dgm:spPr/>
    </dgm:pt>
    <dgm:pt modelId="{59F498B0-7323-4BE3-BD7D-F59CDFE125A8}" type="pres">
      <dgm:prSet presAssocID="{F9D84061-D895-476F-A48A-8DD3F4E2660F}" presName="thickLine" presStyleLbl="alignNode1" presStyleIdx="0" presStyleCnt="3"/>
      <dgm:spPr/>
    </dgm:pt>
    <dgm:pt modelId="{A1762C50-25DC-43F7-A868-25BF04B6108C}" type="pres">
      <dgm:prSet presAssocID="{F9D84061-D895-476F-A48A-8DD3F4E2660F}" presName="horz1" presStyleCnt="0"/>
      <dgm:spPr/>
    </dgm:pt>
    <dgm:pt modelId="{F13EF692-DBD4-4126-8347-C8F8BDDF9117}" type="pres">
      <dgm:prSet presAssocID="{F9D84061-D895-476F-A48A-8DD3F4E2660F}" presName="tx1" presStyleLbl="revTx" presStyleIdx="0" presStyleCnt="3"/>
      <dgm:spPr/>
    </dgm:pt>
    <dgm:pt modelId="{214030F4-F075-4583-B788-D1D53A83B534}" type="pres">
      <dgm:prSet presAssocID="{F9D84061-D895-476F-A48A-8DD3F4E2660F}" presName="vert1" presStyleCnt="0"/>
      <dgm:spPr/>
    </dgm:pt>
    <dgm:pt modelId="{3FF4A36D-6181-4780-95F5-82E3C0EB94DD}" type="pres">
      <dgm:prSet presAssocID="{70AD9193-3EE8-4B94-808B-276E55D95002}" presName="thickLine" presStyleLbl="alignNode1" presStyleIdx="1" presStyleCnt="3"/>
      <dgm:spPr/>
    </dgm:pt>
    <dgm:pt modelId="{B8580CA9-30EF-4426-B32E-9A85CB98EA6A}" type="pres">
      <dgm:prSet presAssocID="{70AD9193-3EE8-4B94-808B-276E55D95002}" presName="horz1" presStyleCnt="0"/>
      <dgm:spPr/>
    </dgm:pt>
    <dgm:pt modelId="{09EF69DE-E4D6-4BBE-9EB1-59CC2113B027}" type="pres">
      <dgm:prSet presAssocID="{70AD9193-3EE8-4B94-808B-276E55D95002}" presName="tx1" presStyleLbl="revTx" presStyleIdx="1" presStyleCnt="3"/>
      <dgm:spPr/>
    </dgm:pt>
    <dgm:pt modelId="{B2CA1E6A-1542-401E-A99A-804F30BE0CF3}" type="pres">
      <dgm:prSet presAssocID="{70AD9193-3EE8-4B94-808B-276E55D95002}" presName="vert1" presStyleCnt="0"/>
      <dgm:spPr/>
    </dgm:pt>
    <dgm:pt modelId="{B88938E2-15CB-4248-BCA3-98C699DC5789}" type="pres">
      <dgm:prSet presAssocID="{505F2922-7358-4794-91E2-EB3D67E68EF4}" presName="thickLine" presStyleLbl="alignNode1" presStyleIdx="2" presStyleCnt="3"/>
      <dgm:spPr/>
    </dgm:pt>
    <dgm:pt modelId="{7DD8C7B1-5AB6-4DCF-8BE0-F2DDE478C929}" type="pres">
      <dgm:prSet presAssocID="{505F2922-7358-4794-91E2-EB3D67E68EF4}" presName="horz1" presStyleCnt="0"/>
      <dgm:spPr/>
    </dgm:pt>
    <dgm:pt modelId="{48E7D67E-B15B-480B-882A-2334188DACB3}" type="pres">
      <dgm:prSet presAssocID="{505F2922-7358-4794-91E2-EB3D67E68EF4}" presName="tx1" presStyleLbl="revTx" presStyleIdx="2" presStyleCnt="3"/>
      <dgm:spPr/>
    </dgm:pt>
    <dgm:pt modelId="{6294FE18-B780-458E-B132-7770EA1828A6}" type="pres">
      <dgm:prSet presAssocID="{505F2922-7358-4794-91E2-EB3D67E68EF4}" presName="vert1" presStyleCnt="0"/>
      <dgm:spPr/>
    </dgm:pt>
  </dgm:ptLst>
  <dgm:cxnLst>
    <dgm:cxn modelId="{654E8711-31F4-4F40-AFFC-0CFE4A812732}" srcId="{92C508BB-D144-4C2D-9766-75686F7B48F3}" destId="{505F2922-7358-4794-91E2-EB3D67E68EF4}" srcOrd="2" destOrd="0" parTransId="{077D8A57-01F7-4BCF-B839-27D9906DC872}" sibTransId="{95AAF1A5-4C82-45CA-A0F1-3C09C2E878D8}"/>
    <dgm:cxn modelId="{65937119-6236-43DD-B682-F670DB311F88}" type="presOf" srcId="{70AD9193-3EE8-4B94-808B-276E55D95002}" destId="{09EF69DE-E4D6-4BBE-9EB1-59CC2113B027}" srcOrd="0" destOrd="0" presId="urn:microsoft.com/office/officeart/2008/layout/LinedList"/>
    <dgm:cxn modelId="{BAE1BC48-1898-4D69-A731-49DA3A1A75D7}" type="presOf" srcId="{505F2922-7358-4794-91E2-EB3D67E68EF4}" destId="{48E7D67E-B15B-480B-882A-2334188DACB3}" srcOrd="0" destOrd="0" presId="urn:microsoft.com/office/officeart/2008/layout/LinedList"/>
    <dgm:cxn modelId="{040FAA96-484D-4DB4-90FF-E75AF9E874C3}" type="presOf" srcId="{F9D84061-D895-476F-A48A-8DD3F4E2660F}" destId="{F13EF692-DBD4-4126-8347-C8F8BDDF9117}" srcOrd="0" destOrd="0" presId="urn:microsoft.com/office/officeart/2008/layout/LinedList"/>
    <dgm:cxn modelId="{741C47B2-27C5-4AEC-B145-9E08DC7D1EA4}" srcId="{92C508BB-D144-4C2D-9766-75686F7B48F3}" destId="{70AD9193-3EE8-4B94-808B-276E55D95002}" srcOrd="1" destOrd="0" parTransId="{6D77E1B8-02FD-4D90-B4D2-74CE7620C6A3}" sibTransId="{7FC1DCEF-5975-4754-8F6B-7BFAEB488C1D}"/>
    <dgm:cxn modelId="{2336A4C2-898B-4896-A5E3-AE896C7EC894}" type="presOf" srcId="{92C508BB-D144-4C2D-9766-75686F7B48F3}" destId="{E1529271-2E28-4262-8EED-DCCB959F9F2D}" srcOrd="0" destOrd="0" presId="urn:microsoft.com/office/officeart/2008/layout/LinedList"/>
    <dgm:cxn modelId="{47C1AAF2-C5A6-4DC3-8B70-BEA28A7B5952}" srcId="{92C508BB-D144-4C2D-9766-75686F7B48F3}" destId="{F9D84061-D895-476F-A48A-8DD3F4E2660F}" srcOrd="0" destOrd="0" parTransId="{65B7CDC7-ED5A-443F-A7DF-3A055241397C}" sibTransId="{4B694C36-D548-423E-ACE6-400116333C24}"/>
    <dgm:cxn modelId="{24068B03-0227-453D-9AC8-3D57A9E3B1C3}" type="presParOf" srcId="{E1529271-2E28-4262-8EED-DCCB959F9F2D}" destId="{59F498B0-7323-4BE3-BD7D-F59CDFE125A8}" srcOrd="0" destOrd="0" presId="urn:microsoft.com/office/officeart/2008/layout/LinedList"/>
    <dgm:cxn modelId="{2C2781D2-5BDD-4CAF-98B7-D3FA1777BAFE}" type="presParOf" srcId="{E1529271-2E28-4262-8EED-DCCB959F9F2D}" destId="{A1762C50-25DC-43F7-A868-25BF04B6108C}" srcOrd="1" destOrd="0" presId="urn:microsoft.com/office/officeart/2008/layout/LinedList"/>
    <dgm:cxn modelId="{BE4E95C3-3239-488F-B544-67682DF4DE4B}" type="presParOf" srcId="{A1762C50-25DC-43F7-A868-25BF04B6108C}" destId="{F13EF692-DBD4-4126-8347-C8F8BDDF9117}" srcOrd="0" destOrd="0" presId="urn:microsoft.com/office/officeart/2008/layout/LinedList"/>
    <dgm:cxn modelId="{278AC4FD-FB5C-44E3-9251-32F29BEB4C7E}" type="presParOf" srcId="{A1762C50-25DC-43F7-A868-25BF04B6108C}" destId="{214030F4-F075-4583-B788-D1D53A83B534}" srcOrd="1" destOrd="0" presId="urn:microsoft.com/office/officeart/2008/layout/LinedList"/>
    <dgm:cxn modelId="{9FBEDB35-7A42-4C51-AD64-E61082353F6E}" type="presParOf" srcId="{E1529271-2E28-4262-8EED-DCCB959F9F2D}" destId="{3FF4A36D-6181-4780-95F5-82E3C0EB94DD}" srcOrd="2" destOrd="0" presId="urn:microsoft.com/office/officeart/2008/layout/LinedList"/>
    <dgm:cxn modelId="{79B5AF2C-5388-43BB-9B60-88CF868102D2}" type="presParOf" srcId="{E1529271-2E28-4262-8EED-DCCB959F9F2D}" destId="{B8580CA9-30EF-4426-B32E-9A85CB98EA6A}" srcOrd="3" destOrd="0" presId="urn:microsoft.com/office/officeart/2008/layout/LinedList"/>
    <dgm:cxn modelId="{DB29219C-10A4-45FD-A42F-EAF1396D7FDD}" type="presParOf" srcId="{B8580CA9-30EF-4426-B32E-9A85CB98EA6A}" destId="{09EF69DE-E4D6-4BBE-9EB1-59CC2113B027}" srcOrd="0" destOrd="0" presId="urn:microsoft.com/office/officeart/2008/layout/LinedList"/>
    <dgm:cxn modelId="{B91D8301-6F48-4541-9A0F-5359DE0ED5F7}" type="presParOf" srcId="{B8580CA9-30EF-4426-B32E-9A85CB98EA6A}" destId="{B2CA1E6A-1542-401E-A99A-804F30BE0CF3}" srcOrd="1" destOrd="0" presId="urn:microsoft.com/office/officeart/2008/layout/LinedList"/>
    <dgm:cxn modelId="{3B6F0EE9-75D6-4F74-9F55-E0B433EC6ACB}" type="presParOf" srcId="{E1529271-2E28-4262-8EED-DCCB959F9F2D}" destId="{B88938E2-15CB-4248-BCA3-98C699DC5789}" srcOrd="4" destOrd="0" presId="urn:microsoft.com/office/officeart/2008/layout/LinedList"/>
    <dgm:cxn modelId="{C76A26DF-34E9-49C5-A64A-441D23AE214D}" type="presParOf" srcId="{E1529271-2E28-4262-8EED-DCCB959F9F2D}" destId="{7DD8C7B1-5AB6-4DCF-8BE0-F2DDE478C929}" srcOrd="5" destOrd="0" presId="urn:microsoft.com/office/officeart/2008/layout/LinedList"/>
    <dgm:cxn modelId="{D6177361-987A-4529-8C7D-12F8F8156707}" type="presParOf" srcId="{7DD8C7B1-5AB6-4DCF-8BE0-F2DDE478C929}" destId="{48E7D67E-B15B-480B-882A-2334188DACB3}" srcOrd="0" destOrd="0" presId="urn:microsoft.com/office/officeart/2008/layout/LinedList"/>
    <dgm:cxn modelId="{54410485-EE58-4081-B141-C089E9E64216}" type="presParOf" srcId="{7DD8C7B1-5AB6-4DCF-8BE0-F2DDE478C929}" destId="{6294FE18-B780-458E-B132-7770EA1828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98B0-7323-4BE3-BD7D-F59CDFE125A8}">
      <dsp:nvSpPr>
        <dsp:cNvPr id="0" name=""/>
        <dsp:cNvSpPr/>
      </dsp:nvSpPr>
      <dsp:spPr>
        <a:xfrm>
          <a:off x="0" y="2687"/>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EF692-DBD4-4126-8347-C8F8BDDF9117}">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a:t>Refugees: +/-2.2 million (SA 69 000)</a:t>
          </a:r>
          <a:endParaRPr lang="en-US" sz="4000" kern="1200" dirty="0"/>
        </a:p>
      </dsp:txBody>
      <dsp:txXfrm>
        <a:off x="0" y="2687"/>
        <a:ext cx="6263640" cy="1833104"/>
      </dsp:txXfrm>
    </dsp:sp>
    <dsp:sp modelId="{3FF4A36D-6181-4780-95F5-82E3C0EB94DD}">
      <dsp:nvSpPr>
        <dsp:cNvPr id="0" name=""/>
        <dsp:cNvSpPr/>
      </dsp:nvSpPr>
      <dsp:spPr>
        <a:xfrm>
          <a:off x="0" y="1835791"/>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F69DE-E4D6-4BBE-9EB1-59CC2113B027}">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Asy</a:t>
          </a:r>
          <a:r>
            <a:rPr lang="en-GB" sz="4000" kern="1200"/>
            <a:t>lum seekers: &gt;1.3 million (SA 94 000+)</a:t>
          </a:r>
          <a:endParaRPr lang="en-US" sz="4000" kern="1200" dirty="0"/>
        </a:p>
      </dsp:txBody>
      <dsp:txXfrm>
        <a:off x="0" y="1835791"/>
        <a:ext cx="6263640" cy="1833104"/>
      </dsp:txXfrm>
    </dsp:sp>
    <dsp:sp modelId="{B88938E2-15CB-4248-BCA3-98C699DC5789}">
      <dsp:nvSpPr>
        <dsp:cNvPr id="0" name=""/>
        <dsp:cNvSpPr/>
      </dsp:nvSpPr>
      <dsp:spPr>
        <a:xfrm>
          <a:off x="0" y="3668896"/>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7D67E-B15B-480B-882A-2334188DACB3}">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Undocumented +/- 13 million (SA 86 000)</a:t>
          </a:r>
          <a:endParaRPr lang="en-US" sz="4000" kern="1200" dirty="0"/>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99946-B43E-4578-92C1-10948DE5260B}" type="datetimeFigureOut">
              <a:rPr lang="en-ZA" smtClean="0"/>
              <a:t>2026/06/28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F44E2-E4DF-4C98-8A08-09BB249901C9}" type="slidenum">
              <a:rPr lang="en-ZA" smtClean="0"/>
              <a:t>‹#›</a:t>
            </a:fld>
            <a:endParaRPr lang="en-ZA"/>
          </a:p>
        </p:txBody>
      </p:sp>
    </p:spTree>
    <p:extLst>
      <p:ext uri="{BB962C8B-B14F-4D97-AF65-F5344CB8AC3E}">
        <p14:creationId xmlns:p14="http://schemas.microsoft.com/office/powerpoint/2010/main" val="184973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Hundreds of people queued at the gates of the Old Drive-in site in Durban on Wednesday, waiting to get on buses to return to Malawi.</a:t>
            </a:r>
            <a:endParaRPr lang="en-ZA" dirty="0"/>
          </a:p>
        </p:txBody>
      </p:sp>
      <p:sp>
        <p:nvSpPr>
          <p:cNvPr id="4" name="Slide Number Placeholder 3"/>
          <p:cNvSpPr>
            <a:spLocks noGrp="1"/>
          </p:cNvSpPr>
          <p:nvPr>
            <p:ph type="sldNum" sz="quarter" idx="5"/>
          </p:nvPr>
        </p:nvSpPr>
        <p:spPr/>
        <p:txBody>
          <a:bodyPr/>
          <a:lstStyle/>
          <a:p>
            <a:fld id="{2F4F44E2-E4DF-4C98-8A08-09BB249901C9}" type="slidenum">
              <a:rPr lang="en-ZA" smtClean="0"/>
              <a:t>2</a:t>
            </a:fld>
            <a:endParaRPr lang="en-ZA"/>
          </a:p>
        </p:txBody>
      </p:sp>
    </p:spTree>
    <p:extLst>
      <p:ext uri="{BB962C8B-B14F-4D97-AF65-F5344CB8AC3E}">
        <p14:creationId xmlns:p14="http://schemas.microsoft.com/office/powerpoint/2010/main" val="210345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4F44E2-E4DF-4C98-8A08-09BB249901C9}" type="slidenum">
              <a:rPr lang="en-ZA" smtClean="0"/>
              <a:t>3</a:t>
            </a:fld>
            <a:endParaRPr lang="en-ZA"/>
          </a:p>
        </p:txBody>
      </p:sp>
    </p:spTree>
    <p:extLst>
      <p:ext uri="{BB962C8B-B14F-4D97-AF65-F5344CB8AC3E}">
        <p14:creationId xmlns:p14="http://schemas.microsoft.com/office/powerpoint/2010/main" val="393717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he goes on to explain the measures being undertaken by government to stop illegal migration, he encourages citizens and employers to support the state by not employing undocumented foreigners. What doesn’t he do? He doesn’t condemn violence and </a:t>
            </a:r>
            <a:r>
              <a:rPr lang="en-US" dirty="0" err="1"/>
              <a:t>incate</a:t>
            </a:r>
            <a:r>
              <a:rPr lang="en-US" dirty="0"/>
              <a:t> what action is being taken against those who incite hatred. </a:t>
            </a:r>
          </a:p>
          <a:p>
            <a:endParaRPr lang="en-ZA" dirty="0"/>
          </a:p>
        </p:txBody>
      </p:sp>
      <p:sp>
        <p:nvSpPr>
          <p:cNvPr id="4" name="Slide Number Placeholder 3"/>
          <p:cNvSpPr>
            <a:spLocks noGrp="1"/>
          </p:cNvSpPr>
          <p:nvPr>
            <p:ph type="sldNum" sz="quarter" idx="5"/>
          </p:nvPr>
        </p:nvSpPr>
        <p:spPr/>
        <p:txBody>
          <a:bodyPr/>
          <a:lstStyle/>
          <a:p>
            <a:fld id="{2F4F44E2-E4DF-4C98-8A08-09BB249901C9}" type="slidenum">
              <a:rPr lang="en-ZA" smtClean="0"/>
              <a:t>20</a:t>
            </a:fld>
            <a:endParaRPr lang="en-ZA"/>
          </a:p>
        </p:txBody>
      </p:sp>
    </p:spTree>
    <p:extLst>
      <p:ext uri="{BB962C8B-B14F-4D97-AF65-F5344CB8AC3E}">
        <p14:creationId xmlns:p14="http://schemas.microsoft.com/office/powerpoint/2010/main" val="100777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A2D6-8A9D-7C1B-1B06-0D4627E22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8320268-1DD8-992B-B85F-6F0FB6FE8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C219DD7-47B9-8857-9F66-312E209C3404}"/>
              </a:ext>
            </a:extLst>
          </p:cNvPr>
          <p:cNvSpPr>
            <a:spLocks noGrp="1"/>
          </p:cNvSpPr>
          <p:nvPr>
            <p:ph type="dt" sz="half" idx="10"/>
          </p:nvPr>
        </p:nvSpPr>
        <p:spPr/>
        <p:txBody>
          <a:bodyPr/>
          <a:lstStyle/>
          <a:p>
            <a:fld id="{CD2996ED-CC14-4C46-9D7A-E84380D7A881}" type="datetime1">
              <a:rPr lang="en-ZA" smtClean="0"/>
              <a:t>2026/06/28</a:t>
            </a:fld>
            <a:endParaRPr lang="en-ZA"/>
          </a:p>
        </p:txBody>
      </p:sp>
      <p:sp>
        <p:nvSpPr>
          <p:cNvPr id="5" name="Footer Placeholder 4">
            <a:extLst>
              <a:ext uri="{FF2B5EF4-FFF2-40B4-BE49-F238E27FC236}">
                <a16:creationId xmlns:a16="http://schemas.microsoft.com/office/drawing/2014/main" id="{7BD96FCE-EACA-CADC-184E-B6E0841578C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BB647E7-4707-A737-72A5-6ED8C15E492C}"/>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68365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BF12-ADEB-1BEC-47C6-780D6615B55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2FE2884-F19E-C385-A16E-AE235F8FB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53AB7B9-800E-1C61-0AEA-149811282CBD}"/>
              </a:ext>
            </a:extLst>
          </p:cNvPr>
          <p:cNvSpPr>
            <a:spLocks noGrp="1"/>
          </p:cNvSpPr>
          <p:nvPr>
            <p:ph type="dt" sz="half" idx="10"/>
          </p:nvPr>
        </p:nvSpPr>
        <p:spPr/>
        <p:txBody>
          <a:bodyPr/>
          <a:lstStyle/>
          <a:p>
            <a:fld id="{4F9C7A81-3043-4130-9F42-15A86304A978}" type="datetime1">
              <a:rPr lang="en-ZA" smtClean="0"/>
              <a:t>2026/06/28</a:t>
            </a:fld>
            <a:endParaRPr lang="en-ZA"/>
          </a:p>
        </p:txBody>
      </p:sp>
      <p:sp>
        <p:nvSpPr>
          <p:cNvPr id="5" name="Footer Placeholder 4">
            <a:extLst>
              <a:ext uri="{FF2B5EF4-FFF2-40B4-BE49-F238E27FC236}">
                <a16:creationId xmlns:a16="http://schemas.microsoft.com/office/drawing/2014/main" id="{547B96D1-428E-633B-4718-2045A794D32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395BEB1-73FD-E724-000C-80E50DA3189E}"/>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21155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02F60-87BB-B799-5346-B1DDB28381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575833E-1375-3B78-431E-836E34E14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BAA0C04-D609-F723-4832-519301C7C770}"/>
              </a:ext>
            </a:extLst>
          </p:cNvPr>
          <p:cNvSpPr>
            <a:spLocks noGrp="1"/>
          </p:cNvSpPr>
          <p:nvPr>
            <p:ph type="dt" sz="half" idx="10"/>
          </p:nvPr>
        </p:nvSpPr>
        <p:spPr/>
        <p:txBody>
          <a:bodyPr/>
          <a:lstStyle/>
          <a:p>
            <a:fld id="{457A7B37-3AE0-4EEC-8B5E-DD5EDE8C928C}" type="datetime1">
              <a:rPr lang="en-ZA" smtClean="0"/>
              <a:t>2026/06/28</a:t>
            </a:fld>
            <a:endParaRPr lang="en-ZA"/>
          </a:p>
        </p:txBody>
      </p:sp>
      <p:sp>
        <p:nvSpPr>
          <p:cNvPr id="5" name="Footer Placeholder 4">
            <a:extLst>
              <a:ext uri="{FF2B5EF4-FFF2-40B4-BE49-F238E27FC236}">
                <a16:creationId xmlns:a16="http://schemas.microsoft.com/office/drawing/2014/main" id="{067C010E-1EA6-6303-6D6E-07F52A5FFA2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D35143E-350A-0B3F-BF1D-038FA4C88306}"/>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307019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2236-213B-8684-F764-9E4279A83C4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63F75C-951B-452A-4B00-59707BDB94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BC6F71D-8B71-3F3F-A688-AC300672EA7B}"/>
              </a:ext>
            </a:extLst>
          </p:cNvPr>
          <p:cNvSpPr>
            <a:spLocks noGrp="1"/>
          </p:cNvSpPr>
          <p:nvPr>
            <p:ph type="dt" sz="half" idx="10"/>
          </p:nvPr>
        </p:nvSpPr>
        <p:spPr/>
        <p:txBody>
          <a:bodyPr/>
          <a:lstStyle/>
          <a:p>
            <a:fld id="{5CF54065-95F7-4949-9E21-AC2E6B9E9455}" type="datetime1">
              <a:rPr lang="en-ZA" smtClean="0"/>
              <a:t>2026/06/28</a:t>
            </a:fld>
            <a:endParaRPr lang="en-ZA"/>
          </a:p>
        </p:txBody>
      </p:sp>
      <p:sp>
        <p:nvSpPr>
          <p:cNvPr id="5" name="Footer Placeholder 4">
            <a:extLst>
              <a:ext uri="{FF2B5EF4-FFF2-40B4-BE49-F238E27FC236}">
                <a16:creationId xmlns:a16="http://schemas.microsoft.com/office/drawing/2014/main" id="{7436C550-DEE1-59A0-E998-CC36DE02EB2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107BD31-03E6-DD47-0E88-253AC1762019}"/>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399150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8547-585C-ED4B-F7CC-B9899D006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C0157D-1FC2-D822-F597-4D177F4492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F4B1D-F17B-3BD1-28B7-EA428213FBDB}"/>
              </a:ext>
            </a:extLst>
          </p:cNvPr>
          <p:cNvSpPr>
            <a:spLocks noGrp="1"/>
          </p:cNvSpPr>
          <p:nvPr>
            <p:ph type="dt" sz="half" idx="10"/>
          </p:nvPr>
        </p:nvSpPr>
        <p:spPr/>
        <p:txBody>
          <a:bodyPr/>
          <a:lstStyle/>
          <a:p>
            <a:fld id="{ECD4BC53-873F-44E5-9034-22CA1656E954}" type="datetime1">
              <a:rPr lang="en-ZA" smtClean="0"/>
              <a:t>2026/06/28</a:t>
            </a:fld>
            <a:endParaRPr lang="en-ZA"/>
          </a:p>
        </p:txBody>
      </p:sp>
      <p:sp>
        <p:nvSpPr>
          <p:cNvPr id="5" name="Footer Placeholder 4">
            <a:extLst>
              <a:ext uri="{FF2B5EF4-FFF2-40B4-BE49-F238E27FC236}">
                <a16:creationId xmlns:a16="http://schemas.microsoft.com/office/drawing/2014/main" id="{0545E8C1-5C39-A048-F18F-CC58F9AB08D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9652FA5-097D-1640-20BC-E23AC35F3858}"/>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17215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FFAB-E05F-164B-B715-8F013C0CB5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447B616-6329-AEF0-B483-3D06AD070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EF623AC-5199-4CF8-7533-9327D696FA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72BE90C-4E8A-7866-6BBC-0FEB6C7DEB4C}"/>
              </a:ext>
            </a:extLst>
          </p:cNvPr>
          <p:cNvSpPr>
            <a:spLocks noGrp="1"/>
          </p:cNvSpPr>
          <p:nvPr>
            <p:ph type="dt" sz="half" idx="10"/>
          </p:nvPr>
        </p:nvSpPr>
        <p:spPr/>
        <p:txBody>
          <a:bodyPr/>
          <a:lstStyle/>
          <a:p>
            <a:fld id="{748CF265-A515-4E8F-B5D6-C8C529FC5432}" type="datetime1">
              <a:rPr lang="en-ZA" smtClean="0"/>
              <a:t>2026/06/28</a:t>
            </a:fld>
            <a:endParaRPr lang="en-ZA"/>
          </a:p>
        </p:txBody>
      </p:sp>
      <p:sp>
        <p:nvSpPr>
          <p:cNvPr id="6" name="Footer Placeholder 5">
            <a:extLst>
              <a:ext uri="{FF2B5EF4-FFF2-40B4-BE49-F238E27FC236}">
                <a16:creationId xmlns:a16="http://schemas.microsoft.com/office/drawing/2014/main" id="{27312ED0-A32D-D1D8-2AF3-B668F74BB85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CCF11C8-D040-4F68-A6D1-65FF70CDA21C}"/>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420876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132D-8230-38EB-D62B-56CE5A61147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B968DA1-4E8A-5443-59E2-B59AEC20BD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75458-6A15-4EA5-2419-A2003F17A4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48486D3-D211-BA9B-C3C2-2633D86C6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5689FC-3709-7EC0-B3B2-1D22C7CE01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528E3B7-1854-18E0-F9FB-B9C61F49EA36}"/>
              </a:ext>
            </a:extLst>
          </p:cNvPr>
          <p:cNvSpPr>
            <a:spLocks noGrp="1"/>
          </p:cNvSpPr>
          <p:nvPr>
            <p:ph type="dt" sz="half" idx="10"/>
          </p:nvPr>
        </p:nvSpPr>
        <p:spPr/>
        <p:txBody>
          <a:bodyPr/>
          <a:lstStyle/>
          <a:p>
            <a:fld id="{950F0F94-8FE2-48C8-9905-E8780C635C11}" type="datetime1">
              <a:rPr lang="en-ZA" smtClean="0"/>
              <a:t>2026/06/28</a:t>
            </a:fld>
            <a:endParaRPr lang="en-ZA"/>
          </a:p>
        </p:txBody>
      </p:sp>
      <p:sp>
        <p:nvSpPr>
          <p:cNvPr id="8" name="Footer Placeholder 7">
            <a:extLst>
              <a:ext uri="{FF2B5EF4-FFF2-40B4-BE49-F238E27FC236}">
                <a16:creationId xmlns:a16="http://schemas.microsoft.com/office/drawing/2014/main" id="{D5FA2130-7D3A-6069-B00E-72AC0DF4CA9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BFE0501-7F19-7982-2587-7BD1D2B899F0}"/>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7028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A5C6-B19A-8C95-700F-361FFE3E6C8B}"/>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9EC6180-BE15-1072-396C-5E57A181CD9F}"/>
              </a:ext>
            </a:extLst>
          </p:cNvPr>
          <p:cNvSpPr>
            <a:spLocks noGrp="1"/>
          </p:cNvSpPr>
          <p:nvPr>
            <p:ph type="dt" sz="half" idx="10"/>
          </p:nvPr>
        </p:nvSpPr>
        <p:spPr/>
        <p:txBody>
          <a:bodyPr/>
          <a:lstStyle/>
          <a:p>
            <a:fld id="{BBB4088C-6E1C-495B-BE72-8AB40F087071}" type="datetime1">
              <a:rPr lang="en-ZA" smtClean="0"/>
              <a:t>2026/06/28</a:t>
            </a:fld>
            <a:endParaRPr lang="en-ZA"/>
          </a:p>
        </p:txBody>
      </p:sp>
      <p:sp>
        <p:nvSpPr>
          <p:cNvPr id="4" name="Footer Placeholder 3">
            <a:extLst>
              <a:ext uri="{FF2B5EF4-FFF2-40B4-BE49-F238E27FC236}">
                <a16:creationId xmlns:a16="http://schemas.microsoft.com/office/drawing/2014/main" id="{572F4274-806D-5673-E473-DC304CFE399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48B7A83-2886-5A02-C462-EE12A9CE67F7}"/>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230782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87FFD-775A-3379-B098-F443644CFC66}"/>
              </a:ext>
            </a:extLst>
          </p:cNvPr>
          <p:cNvSpPr>
            <a:spLocks noGrp="1"/>
          </p:cNvSpPr>
          <p:nvPr>
            <p:ph type="dt" sz="half" idx="10"/>
          </p:nvPr>
        </p:nvSpPr>
        <p:spPr/>
        <p:txBody>
          <a:bodyPr/>
          <a:lstStyle/>
          <a:p>
            <a:fld id="{A35AEF54-03F6-4585-BAB2-46CE1EC14310}" type="datetime1">
              <a:rPr lang="en-ZA" smtClean="0"/>
              <a:t>2026/06/28</a:t>
            </a:fld>
            <a:endParaRPr lang="en-ZA"/>
          </a:p>
        </p:txBody>
      </p:sp>
      <p:sp>
        <p:nvSpPr>
          <p:cNvPr id="3" name="Footer Placeholder 2">
            <a:extLst>
              <a:ext uri="{FF2B5EF4-FFF2-40B4-BE49-F238E27FC236}">
                <a16:creationId xmlns:a16="http://schemas.microsoft.com/office/drawing/2014/main" id="{F639CCE6-2CAC-6A15-DAC9-AE5D94A6E03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1D5C117-1B02-429A-42A4-1DDBBFD0D715}"/>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12321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B95A-CBB6-898D-BF82-0543BDC82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8CEC560-92DD-84FC-669E-40F980C94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27591CE-FB4A-96C1-530C-84548A7D4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4E775-A6D5-6AC3-6382-71442A8D7ADA}"/>
              </a:ext>
            </a:extLst>
          </p:cNvPr>
          <p:cNvSpPr>
            <a:spLocks noGrp="1"/>
          </p:cNvSpPr>
          <p:nvPr>
            <p:ph type="dt" sz="half" idx="10"/>
          </p:nvPr>
        </p:nvSpPr>
        <p:spPr/>
        <p:txBody>
          <a:bodyPr/>
          <a:lstStyle/>
          <a:p>
            <a:fld id="{1FC61B36-09E3-497B-9CD9-D3B466FB36DA}" type="datetime1">
              <a:rPr lang="en-ZA" smtClean="0"/>
              <a:t>2026/06/28</a:t>
            </a:fld>
            <a:endParaRPr lang="en-ZA"/>
          </a:p>
        </p:txBody>
      </p:sp>
      <p:sp>
        <p:nvSpPr>
          <p:cNvPr id="6" name="Footer Placeholder 5">
            <a:extLst>
              <a:ext uri="{FF2B5EF4-FFF2-40B4-BE49-F238E27FC236}">
                <a16:creationId xmlns:a16="http://schemas.microsoft.com/office/drawing/2014/main" id="{802BC605-BA7D-9062-152E-76351D6907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1D127A6-DBA2-90AA-BCBE-64A1FA6C0CB0}"/>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205994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5588-976D-D539-75A3-CFCF443BE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F773408-74AF-EA65-7495-DBC0010C8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D39A120C-6C63-7B08-6F26-6DB0A5B64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16976E-8994-EF0A-D831-267E1760CF83}"/>
              </a:ext>
            </a:extLst>
          </p:cNvPr>
          <p:cNvSpPr>
            <a:spLocks noGrp="1"/>
          </p:cNvSpPr>
          <p:nvPr>
            <p:ph type="dt" sz="half" idx="10"/>
          </p:nvPr>
        </p:nvSpPr>
        <p:spPr/>
        <p:txBody>
          <a:bodyPr/>
          <a:lstStyle/>
          <a:p>
            <a:fld id="{8317E845-9847-4994-BEB4-DEDFC480E203}" type="datetime1">
              <a:rPr lang="en-ZA" smtClean="0"/>
              <a:t>2026/06/28</a:t>
            </a:fld>
            <a:endParaRPr lang="en-ZA"/>
          </a:p>
        </p:txBody>
      </p:sp>
      <p:sp>
        <p:nvSpPr>
          <p:cNvPr id="6" name="Footer Placeholder 5">
            <a:extLst>
              <a:ext uri="{FF2B5EF4-FFF2-40B4-BE49-F238E27FC236}">
                <a16:creationId xmlns:a16="http://schemas.microsoft.com/office/drawing/2014/main" id="{3A5F702D-3C24-A886-2822-5FFC315A6B7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BE4665E-26C8-17B0-8FE3-7D633137449C}"/>
              </a:ext>
            </a:extLst>
          </p:cNvPr>
          <p:cNvSpPr>
            <a:spLocks noGrp="1"/>
          </p:cNvSpPr>
          <p:nvPr>
            <p:ph type="sldNum" sz="quarter" idx="12"/>
          </p:nvPr>
        </p:nvSpPr>
        <p:spPr/>
        <p:txBody>
          <a:bodyPr/>
          <a:lstStyle/>
          <a:p>
            <a:fld id="{64874A11-1696-41BE-BB19-CC52C49A834D}" type="slidenum">
              <a:rPr lang="en-ZA" smtClean="0"/>
              <a:t>‹#›</a:t>
            </a:fld>
            <a:endParaRPr lang="en-ZA"/>
          </a:p>
        </p:txBody>
      </p:sp>
    </p:spTree>
    <p:extLst>
      <p:ext uri="{BB962C8B-B14F-4D97-AF65-F5344CB8AC3E}">
        <p14:creationId xmlns:p14="http://schemas.microsoft.com/office/powerpoint/2010/main" val="142224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471F3-F0A7-5261-DAE2-012D2CBE5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75EDE36-AC00-0A83-7A1D-E7C67F9E0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A60E156-2B8F-10E2-B3C5-1A77C3795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FFDE43-F27E-4D1A-8728-44E286B34A58}" type="datetime1">
              <a:rPr lang="en-ZA" smtClean="0"/>
              <a:t>2026/06/28</a:t>
            </a:fld>
            <a:endParaRPr lang="en-ZA"/>
          </a:p>
        </p:txBody>
      </p:sp>
      <p:sp>
        <p:nvSpPr>
          <p:cNvPr id="5" name="Footer Placeholder 4">
            <a:extLst>
              <a:ext uri="{FF2B5EF4-FFF2-40B4-BE49-F238E27FC236}">
                <a16:creationId xmlns:a16="http://schemas.microsoft.com/office/drawing/2014/main" id="{BD7910E7-5856-F2B0-6FA9-D999841E0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13DCD43A-2E3D-AEE1-7CC8-5678830EF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874A11-1696-41BE-BB19-CC52C49A834D}" type="slidenum">
              <a:rPr lang="en-ZA" smtClean="0"/>
              <a:t>‹#›</a:t>
            </a:fld>
            <a:endParaRPr lang="en-ZA"/>
          </a:p>
        </p:txBody>
      </p:sp>
    </p:spTree>
    <p:extLst>
      <p:ext uri="{BB962C8B-B14F-4D97-AF65-F5344CB8AC3E}">
        <p14:creationId xmlns:p14="http://schemas.microsoft.com/office/powerpoint/2010/main" val="4038997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A43CD-D4D2-6109-9C40-1C6096ADEC56}"/>
              </a:ext>
            </a:extLst>
          </p:cNvPr>
          <p:cNvSpPr>
            <a:spLocks noGrp="1"/>
          </p:cNvSpPr>
          <p:nvPr>
            <p:ph type="ctrTitle"/>
          </p:nvPr>
        </p:nvSpPr>
        <p:spPr>
          <a:xfrm>
            <a:off x="838200" y="451381"/>
            <a:ext cx="10512552" cy="4066540"/>
          </a:xfrm>
        </p:spPr>
        <p:txBody>
          <a:bodyPr anchor="b">
            <a:normAutofit/>
          </a:bodyPr>
          <a:lstStyle/>
          <a:p>
            <a:pPr algn="l"/>
            <a:r>
              <a:rPr lang="en-GB" sz="6600" dirty="0"/>
              <a:t>Is there a ‘migration </a:t>
            </a:r>
            <a:r>
              <a:rPr lang="en-GB" sz="6600"/>
              <a:t>crisis’</a:t>
            </a:r>
            <a:r>
              <a:rPr lang="en-GB" sz="6600" dirty="0"/>
              <a:t> in South Africa?</a:t>
            </a:r>
            <a:br>
              <a:rPr lang="en-GB" sz="6600" dirty="0"/>
            </a:br>
            <a:r>
              <a:rPr lang="en-GB" sz="6600" dirty="0"/>
              <a:t>Government response to the anti-foreigner mobilisation</a:t>
            </a:r>
            <a:endParaRPr lang="en-ZA" sz="6600" dirty="0"/>
          </a:p>
        </p:txBody>
      </p:sp>
      <p:sp>
        <p:nvSpPr>
          <p:cNvPr id="3" name="Subtitle 2">
            <a:extLst>
              <a:ext uri="{FF2B5EF4-FFF2-40B4-BE49-F238E27FC236}">
                <a16:creationId xmlns:a16="http://schemas.microsoft.com/office/drawing/2014/main" id="{DC029744-A5CB-6896-8D4A-C56B9A33024A}"/>
              </a:ext>
            </a:extLst>
          </p:cNvPr>
          <p:cNvSpPr>
            <a:spLocks noGrp="1"/>
          </p:cNvSpPr>
          <p:nvPr>
            <p:ph type="subTitle" idx="1"/>
          </p:nvPr>
        </p:nvSpPr>
        <p:spPr>
          <a:xfrm>
            <a:off x="838199" y="4983276"/>
            <a:ext cx="10512552" cy="1126680"/>
          </a:xfrm>
        </p:spPr>
        <p:txBody>
          <a:bodyPr>
            <a:normAutofit/>
          </a:bodyPr>
          <a:lstStyle/>
          <a:p>
            <a:pPr algn="l"/>
            <a:r>
              <a:rPr lang="en-GB" dirty="0"/>
              <a:t>Alan Hirsch</a:t>
            </a:r>
            <a:endParaRPr lang="en-GB"/>
          </a:p>
          <a:p>
            <a:pPr algn="l"/>
            <a:r>
              <a:rPr lang="en-GB" dirty="0"/>
              <a:t>Nelson Mandela School, UCT, and New South Institute</a:t>
            </a:r>
            <a:endParaRPr lang="en-ZA"/>
          </a:p>
        </p:txBody>
      </p:sp>
      <p:sp>
        <p:nvSpPr>
          <p:cNvPr id="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0EEF535-9B29-7922-F522-767954FBF508}"/>
              </a:ext>
            </a:extLst>
          </p:cNvPr>
          <p:cNvSpPr>
            <a:spLocks noGrp="1"/>
          </p:cNvSpPr>
          <p:nvPr>
            <p:ph type="sldNum" sz="quarter" idx="12"/>
          </p:nvPr>
        </p:nvSpPr>
        <p:spPr>
          <a:xfrm>
            <a:off x="8610600" y="6356350"/>
            <a:ext cx="2743200" cy="365125"/>
          </a:xfrm>
        </p:spPr>
        <p:txBody>
          <a:bodyPr>
            <a:normAutofit/>
          </a:bodyPr>
          <a:lstStyle/>
          <a:p>
            <a:pPr>
              <a:spcAft>
                <a:spcPts val="600"/>
              </a:spcAft>
            </a:pPr>
            <a:fld id="{64874A11-1696-41BE-BB19-CC52C49A834D}" type="slidenum">
              <a:rPr lang="en-ZA" smtClean="0"/>
              <a:pPr>
                <a:spcAft>
                  <a:spcPts val="600"/>
                </a:spcAft>
              </a:pPr>
              <a:t>1</a:t>
            </a:fld>
            <a:endParaRPr lang="en-ZA"/>
          </a:p>
        </p:txBody>
      </p:sp>
    </p:spTree>
    <p:extLst>
      <p:ext uri="{BB962C8B-B14F-4D97-AF65-F5344CB8AC3E}">
        <p14:creationId xmlns:p14="http://schemas.microsoft.com/office/powerpoint/2010/main" val="2408552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871E-D3E2-922B-0BE8-2EF5D7D0A448}"/>
              </a:ext>
            </a:extLst>
          </p:cNvPr>
          <p:cNvSpPr>
            <a:spLocks noGrp="1"/>
          </p:cNvSpPr>
          <p:nvPr>
            <p:ph type="title"/>
          </p:nvPr>
        </p:nvSpPr>
        <p:spPr>
          <a:xfrm>
            <a:off x="500743" y="365125"/>
            <a:ext cx="10853057" cy="1325563"/>
          </a:xfrm>
        </p:spPr>
        <p:txBody>
          <a:bodyPr/>
          <a:lstStyle/>
          <a:p>
            <a:r>
              <a:rPr lang="en-GB" dirty="0"/>
              <a:t>Foreign-born in South Africa in global comparison</a:t>
            </a:r>
            <a:endParaRPr lang="en-ZA" dirty="0"/>
          </a:p>
        </p:txBody>
      </p:sp>
      <p:sp>
        <p:nvSpPr>
          <p:cNvPr id="3" name="Slide Number Placeholder 2">
            <a:extLst>
              <a:ext uri="{FF2B5EF4-FFF2-40B4-BE49-F238E27FC236}">
                <a16:creationId xmlns:a16="http://schemas.microsoft.com/office/drawing/2014/main" id="{623911F5-E1D9-9FD6-8072-8DF8ECFB503C}"/>
              </a:ext>
            </a:extLst>
          </p:cNvPr>
          <p:cNvSpPr>
            <a:spLocks noGrp="1"/>
          </p:cNvSpPr>
          <p:nvPr>
            <p:ph type="sldNum" sz="quarter" idx="12"/>
          </p:nvPr>
        </p:nvSpPr>
        <p:spPr/>
        <p:txBody>
          <a:bodyPr/>
          <a:lstStyle/>
          <a:p>
            <a:fld id="{64874A11-1696-41BE-BB19-CC52C49A834D}" type="slidenum">
              <a:rPr lang="en-ZA" smtClean="0"/>
              <a:t>10</a:t>
            </a:fld>
            <a:endParaRPr lang="en-ZA"/>
          </a:p>
        </p:txBody>
      </p:sp>
      <p:graphicFrame>
        <p:nvGraphicFramePr>
          <p:cNvPr id="4" name="Table 3">
            <a:extLst>
              <a:ext uri="{FF2B5EF4-FFF2-40B4-BE49-F238E27FC236}">
                <a16:creationId xmlns:a16="http://schemas.microsoft.com/office/drawing/2014/main" id="{02526C13-6994-1558-B61D-68470AFB44D6}"/>
              </a:ext>
            </a:extLst>
          </p:cNvPr>
          <p:cNvGraphicFramePr>
            <a:graphicFrameLocks noGrp="1"/>
          </p:cNvGraphicFramePr>
          <p:nvPr>
            <p:extLst>
              <p:ext uri="{D42A27DB-BD31-4B8C-83A1-F6EECF244321}">
                <p14:modId xmlns:p14="http://schemas.microsoft.com/office/powerpoint/2010/main" val="34370341"/>
              </p:ext>
            </p:extLst>
          </p:nvPr>
        </p:nvGraphicFramePr>
        <p:xfrm>
          <a:off x="8890" y="2754086"/>
          <a:ext cx="12183111" cy="1715138"/>
        </p:xfrm>
        <a:graphic>
          <a:graphicData uri="http://schemas.openxmlformats.org/drawingml/2006/table">
            <a:tbl>
              <a:tblPr firstRow="1" firstCol="1" bandRow="1"/>
              <a:tblGrid>
                <a:gridCol w="1739945">
                  <a:extLst>
                    <a:ext uri="{9D8B030D-6E8A-4147-A177-3AD203B41FA5}">
                      <a16:colId xmlns:a16="http://schemas.microsoft.com/office/drawing/2014/main" val="3107613599"/>
                    </a:ext>
                  </a:extLst>
                </a:gridCol>
                <a:gridCol w="1739945">
                  <a:extLst>
                    <a:ext uri="{9D8B030D-6E8A-4147-A177-3AD203B41FA5}">
                      <a16:colId xmlns:a16="http://schemas.microsoft.com/office/drawing/2014/main" val="3150055290"/>
                    </a:ext>
                  </a:extLst>
                </a:gridCol>
                <a:gridCol w="1739945">
                  <a:extLst>
                    <a:ext uri="{9D8B030D-6E8A-4147-A177-3AD203B41FA5}">
                      <a16:colId xmlns:a16="http://schemas.microsoft.com/office/drawing/2014/main" val="3413341942"/>
                    </a:ext>
                  </a:extLst>
                </a:gridCol>
                <a:gridCol w="1740819">
                  <a:extLst>
                    <a:ext uri="{9D8B030D-6E8A-4147-A177-3AD203B41FA5}">
                      <a16:colId xmlns:a16="http://schemas.microsoft.com/office/drawing/2014/main" val="2278332393"/>
                    </a:ext>
                  </a:extLst>
                </a:gridCol>
                <a:gridCol w="1740819">
                  <a:extLst>
                    <a:ext uri="{9D8B030D-6E8A-4147-A177-3AD203B41FA5}">
                      <a16:colId xmlns:a16="http://schemas.microsoft.com/office/drawing/2014/main" val="1251451342"/>
                    </a:ext>
                  </a:extLst>
                </a:gridCol>
                <a:gridCol w="1740819">
                  <a:extLst>
                    <a:ext uri="{9D8B030D-6E8A-4147-A177-3AD203B41FA5}">
                      <a16:colId xmlns:a16="http://schemas.microsoft.com/office/drawing/2014/main" val="909131085"/>
                    </a:ext>
                  </a:extLst>
                </a:gridCol>
                <a:gridCol w="1740819">
                  <a:extLst>
                    <a:ext uri="{9D8B030D-6E8A-4147-A177-3AD203B41FA5}">
                      <a16:colId xmlns:a16="http://schemas.microsoft.com/office/drawing/2014/main" val="118509535"/>
                    </a:ext>
                  </a:extLst>
                </a:gridCol>
              </a:tblGrid>
              <a:tr h="515685">
                <a:tc gridSpan="7">
                  <a:txBody>
                    <a:bodyPr/>
                    <a:lstStyle/>
                    <a:p>
                      <a:pPr algn="ctr">
                        <a:lnSpc>
                          <a:spcPct val="115000"/>
                        </a:lnSpc>
                        <a:spcAft>
                          <a:spcPts val="800"/>
                        </a:spcAf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Proportion of foreign born to locally born –global comparison</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12913954"/>
                  </a:ext>
                </a:extLst>
              </a:tr>
              <a:tr h="515685">
                <a:tc>
                  <a:txBody>
                    <a:bodyPr/>
                    <a:lstStyle/>
                    <a:p>
                      <a:pPr algn="ctr">
                        <a:lnSpc>
                          <a:spcPct val="115000"/>
                        </a:lnSpc>
                        <a:spcAft>
                          <a:spcPts val="800"/>
                        </a:spcAft>
                        <a:buNone/>
                      </a:pPr>
                      <a:r>
                        <a:rPr lang="en-ZA" sz="2000" kern="100" dirty="0">
                          <a:effectLst/>
                          <a:latin typeface="Aptos" panose="020B0004020202020204" pitchFamily="34" charset="0"/>
                          <a:ea typeface="Aptos" panose="020B0004020202020204" pitchFamily="34" charset="0"/>
                          <a:cs typeface="Times New Roman" panose="02020603050405020304" pitchFamily="18" charset="0"/>
                        </a:rPr>
                        <a:t>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800"/>
                        </a:spcAft>
                        <a:buNone/>
                      </a:pPr>
                      <a:r>
                        <a:rPr lang="en-ZA" sz="2000" kern="100" dirty="0">
                          <a:effectLst/>
                          <a:latin typeface="Aptos" panose="020B0004020202020204" pitchFamily="34" charset="0"/>
                          <a:ea typeface="Aptos" panose="020B0004020202020204" pitchFamily="34" charset="0"/>
                          <a:cs typeface="Times New Roman" panose="02020603050405020304" pitchFamily="18" charset="0"/>
                        </a:rPr>
                        <a:t>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Canada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United Kingdom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Germany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Australia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b="1" kern="100">
                          <a:effectLst/>
                          <a:latin typeface="Aptos" panose="020B0004020202020204" pitchFamily="34" charset="0"/>
                          <a:ea typeface="Aptos" panose="020B0004020202020204" pitchFamily="34" charset="0"/>
                          <a:cs typeface="Times New Roman" panose="02020603050405020304" pitchFamily="18" charset="0"/>
                        </a:rPr>
                        <a:t>South Africa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427679"/>
                  </a:ext>
                </a:extLst>
              </a:tr>
              <a:tr h="515685">
                <a:tc>
                  <a:txBody>
                    <a:bodyPr/>
                    <a:lstStyle/>
                    <a:p>
                      <a:pPr algn="ctr">
                        <a:lnSpc>
                          <a:spcPct val="115000"/>
                        </a:lnSpc>
                        <a:spcAft>
                          <a:spcPts val="800"/>
                        </a:spcAft>
                        <a:buNone/>
                      </a:pPr>
                      <a:r>
                        <a:rPr lang="en-ZA" sz="2000" kern="100" dirty="0">
                          <a:effectLst/>
                          <a:latin typeface="Aptos" panose="020B0004020202020204" pitchFamily="34" charset="0"/>
                          <a:ea typeface="Aptos" panose="020B0004020202020204" pitchFamily="34" charset="0"/>
                          <a:cs typeface="Times New Roman" panose="02020603050405020304" pitchFamily="18" charset="0"/>
                        </a:rPr>
                        <a:t>Proportion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kern="100">
                          <a:effectLst/>
                          <a:latin typeface="Aptos" panose="020B0004020202020204" pitchFamily="34" charset="0"/>
                          <a:ea typeface="Aptos" panose="020B0004020202020204" pitchFamily="34" charset="0"/>
                          <a:cs typeface="Times New Roman" panose="02020603050405020304" pitchFamily="18" charset="0"/>
                        </a:rPr>
                        <a:t>32%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00254"/>
                  </a:ext>
                </a:extLst>
              </a:tr>
            </a:tbl>
          </a:graphicData>
        </a:graphic>
      </p:graphicFrame>
    </p:spTree>
    <p:extLst>
      <p:ext uri="{BB962C8B-B14F-4D97-AF65-F5344CB8AC3E}">
        <p14:creationId xmlns:p14="http://schemas.microsoft.com/office/powerpoint/2010/main" val="410022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8B4E0-5F18-D202-F827-5919C6351903}"/>
              </a:ext>
            </a:extLst>
          </p:cNvPr>
          <p:cNvSpPr>
            <a:spLocks noGrp="1"/>
          </p:cNvSpPr>
          <p:nvPr>
            <p:ph type="title"/>
          </p:nvPr>
        </p:nvSpPr>
        <p:spPr>
          <a:xfrm>
            <a:off x="555171" y="2988583"/>
            <a:ext cx="10798629" cy="1325563"/>
          </a:xfrm>
        </p:spPr>
        <p:txBody>
          <a:bodyPr/>
          <a:lstStyle/>
          <a:p>
            <a:r>
              <a:rPr lang="en-GB" dirty="0"/>
              <a:t>Why is there a perception of a migration crisis? Or, what is the crisis?</a:t>
            </a:r>
            <a:endParaRPr lang="en-ZA" dirty="0"/>
          </a:p>
        </p:txBody>
      </p:sp>
      <p:sp>
        <p:nvSpPr>
          <p:cNvPr id="3" name="Slide Number Placeholder 2">
            <a:extLst>
              <a:ext uri="{FF2B5EF4-FFF2-40B4-BE49-F238E27FC236}">
                <a16:creationId xmlns:a16="http://schemas.microsoft.com/office/drawing/2014/main" id="{F27EF89F-5A7F-2CA3-4528-EFEFA45D7345}"/>
              </a:ext>
            </a:extLst>
          </p:cNvPr>
          <p:cNvSpPr>
            <a:spLocks noGrp="1"/>
          </p:cNvSpPr>
          <p:nvPr>
            <p:ph type="sldNum" sz="quarter" idx="12"/>
          </p:nvPr>
        </p:nvSpPr>
        <p:spPr/>
        <p:txBody>
          <a:bodyPr/>
          <a:lstStyle/>
          <a:p>
            <a:fld id="{64874A11-1696-41BE-BB19-CC52C49A834D}" type="slidenum">
              <a:rPr lang="en-ZA" smtClean="0"/>
              <a:t>11</a:t>
            </a:fld>
            <a:endParaRPr lang="en-ZA"/>
          </a:p>
        </p:txBody>
      </p:sp>
    </p:spTree>
    <p:extLst>
      <p:ext uri="{BB962C8B-B14F-4D97-AF65-F5344CB8AC3E}">
        <p14:creationId xmlns:p14="http://schemas.microsoft.com/office/powerpoint/2010/main" val="57861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59CBD-3C01-89D6-E1C2-40BC8D006ABA}"/>
              </a:ext>
            </a:extLst>
          </p:cNvPr>
          <p:cNvSpPr>
            <a:spLocks noGrp="1"/>
          </p:cNvSpPr>
          <p:nvPr>
            <p:ph type="title"/>
          </p:nvPr>
        </p:nvSpPr>
        <p:spPr>
          <a:xfrm>
            <a:off x="686834" y="1153572"/>
            <a:ext cx="3200400" cy="4461163"/>
          </a:xfrm>
        </p:spPr>
        <p:txBody>
          <a:bodyPr>
            <a:normAutofit/>
          </a:bodyPr>
          <a:lstStyle/>
          <a:p>
            <a:r>
              <a:rPr lang="en-GB">
                <a:solidFill>
                  <a:srgbClr val="FFFFFF"/>
                </a:solidFill>
              </a:rPr>
              <a:t>Migrant labour history</a:t>
            </a:r>
            <a:endParaRPr lang="en-ZA">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03F79E-9AE5-93D2-194C-97DE39973FDB}"/>
              </a:ext>
            </a:extLst>
          </p:cNvPr>
          <p:cNvSpPr>
            <a:spLocks noGrp="1"/>
          </p:cNvSpPr>
          <p:nvPr>
            <p:ph idx="1"/>
          </p:nvPr>
        </p:nvSpPr>
        <p:spPr>
          <a:xfrm>
            <a:off x="4447308" y="591344"/>
            <a:ext cx="6906491" cy="5585619"/>
          </a:xfrm>
        </p:spPr>
        <p:txBody>
          <a:bodyPr anchor="ctr">
            <a:normAutofit/>
          </a:bodyPr>
          <a:lstStyle/>
          <a:p>
            <a:r>
              <a:rPr lang="en-GB" dirty="0"/>
              <a:t>First large-scale foreign migrant labourers on SA mines and farms in the 1870s</a:t>
            </a:r>
          </a:p>
          <a:p>
            <a:r>
              <a:rPr lang="en-GB" dirty="0"/>
              <a:t>At about 800 000 mine workers in the 1980s, 33% of workers were foreign migrants  (266 000)</a:t>
            </a:r>
          </a:p>
          <a:p>
            <a:r>
              <a:rPr lang="en-GB" dirty="0"/>
              <a:t>By 2000 total had fallen to about </a:t>
            </a:r>
            <a:r>
              <a:rPr lang="en-US" dirty="0"/>
              <a:t>418 000 but 60% were foreign migrants (251 000)</a:t>
            </a:r>
          </a:p>
          <a:p>
            <a:r>
              <a:rPr lang="en-US" dirty="0"/>
              <a:t>By 2024, direct formal employment in the mining sector had risen to 473 484 but only 40% were foreign migrants (189 000)</a:t>
            </a:r>
          </a:p>
          <a:p>
            <a:r>
              <a:rPr lang="en-US" dirty="0"/>
              <a:t>Is the rise in Zama </a:t>
            </a:r>
            <a:r>
              <a:rPr lang="en-US" dirty="0" err="1"/>
              <a:t>Zamas</a:t>
            </a:r>
            <a:r>
              <a:rPr lang="en-US" dirty="0"/>
              <a:t> and other illegals very surprising?</a:t>
            </a:r>
            <a:endParaRPr lang="en-ZA" dirty="0"/>
          </a:p>
        </p:txBody>
      </p:sp>
      <p:sp>
        <p:nvSpPr>
          <p:cNvPr id="4" name="Slide Number Placeholder 3">
            <a:extLst>
              <a:ext uri="{FF2B5EF4-FFF2-40B4-BE49-F238E27FC236}">
                <a16:creationId xmlns:a16="http://schemas.microsoft.com/office/drawing/2014/main" id="{A05EE040-6FBF-1E1E-C69D-8D7CC6EB5679}"/>
              </a:ext>
            </a:extLst>
          </p:cNvPr>
          <p:cNvSpPr>
            <a:spLocks noGrp="1"/>
          </p:cNvSpPr>
          <p:nvPr>
            <p:ph type="sldNum" sz="quarter" idx="12"/>
          </p:nvPr>
        </p:nvSpPr>
        <p:spPr>
          <a:xfrm>
            <a:off x="9541564" y="6356350"/>
            <a:ext cx="1812235" cy="365125"/>
          </a:xfrm>
        </p:spPr>
        <p:txBody>
          <a:bodyPr>
            <a:normAutofit/>
          </a:bodyPr>
          <a:lstStyle/>
          <a:p>
            <a:pPr>
              <a:spcAft>
                <a:spcPts val="600"/>
              </a:spcAft>
            </a:pPr>
            <a:fld id="{64874A11-1696-41BE-BB19-CC52C49A834D}" type="slidenum">
              <a:rPr lang="en-ZA" smtClean="0"/>
              <a:pPr>
                <a:spcAft>
                  <a:spcPts val="600"/>
                </a:spcAft>
              </a:pPr>
              <a:t>12</a:t>
            </a:fld>
            <a:endParaRPr lang="en-ZA"/>
          </a:p>
        </p:txBody>
      </p:sp>
    </p:spTree>
    <p:extLst>
      <p:ext uri="{BB962C8B-B14F-4D97-AF65-F5344CB8AC3E}">
        <p14:creationId xmlns:p14="http://schemas.microsoft.com/office/powerpoint/2010/main" val="395108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AD2E1-1D28-8924-8B34-43D6B76FA5FF}"/>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Regulatory implementation of immigration policy</a:t>
            </a:r>
            <a:endParaRPr lang="en-ZA" sz="37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62143D-7182-B6ED-2EA7-B102024BC659}"/>
              </a:ext>
            </a:extLst>
          </p:cNvPr>
          <p:cNvSpPr>
            <a:spLocks noGrp="1"/>
          </p:cNvSpPr>
          <p:nvPr>
            <p:ph idx="1"/>
          </p:nvPr>
        </p:nvSpPr>
        <p:spPr>
          <a:xfrm>
            <a:off x="4447308" y="591344"/>
            <a:ext cx="6906491" cy="5585619"/>
          </a:xfrm>
        </p:spPr>
        <p:txBody>
          <a:bodyPr anchor="ctr">
            <a:normAutofit/>
          </a:bodyPr>
          <a:lstStyle/>
          <a:p>
            <a:r>
              <a:rPr lang="en-GB" sz="2600"/>
              <a:t>Backlogs on asylum seekers</a:t>
            </a:r>
          </a:p>
          <a:p>
            <a:r>
              <a:rPr lang="en-GB" sz="2600"/>
              <a:t>Backlogs on visas</a:t>
            </a:r>
          </a:p>
          <a:p>
            <a:r>
              <a:rPr lang="en-GB" sz="2600"/>
              <a:t>Backlogs on birth certificates and IDs for citizens</a:t>
            </a:r>
          </a:p>
          <a:p>
            <a:r>
              <a:rPr lang="en-GB" sz="2600"/>
              <a:t>Poor record keeping in DHA—poor tacking and tracing of individuals</a:t>
            </a:r>
          </a:p>
          <a:p>
            <a:r>
              <a:rPr lang="en-GB" sz="2600"/>
              <a:t>Corruption endemic in ‘permitting section’ of the DHA</a:t>
            </a:r>
          </a:p>
          <a:p>
            <a:endParaRPr lang="en-GB" sz="2600"/>
          </a:p>
          <a:p>
            <a:r>
              <a:rPr lang="en-GB" sz="2600"/>
              <a:t>Current leadership trying to fix things: digitize, integrate systems, automate systems, remove corruption, cooperate with banks, strengthen border management…but</a:t>
            </a:r>
          </a:p>
          <a:p>
            <a:endParaRPr lang="en-GB" sz="2600"/>
          </a:p>
          <a:p>
            <a:endParaRPr lang="en-ZA" sz="2600"/>
          </a:p>
        </p:txBody>
      </p:sp>
      <p:sp>
        <p:nvSpPr>
          <p:cNvPr id="4" name="Slide Number Placeholder 3">
            <a:extLst>
              <a:ext uri="{FF2B5EF4-FFF2-40B4-BE49-F238E27FC236}">
                <a16:creationId xmlns:a16="http://schemas.microsoft.com/office/drawing/2014/main" id="{DA7CE8CE-00CB-E141-F66F-A909DE920836}"/>
              </a:ext>
            </a:extLst>
          </p:cNvPr>
          <p:cNvSpPr>
            <a:spLocks noGrp="1"/>
          </p:cNvSpPr>
          <p:nvPr>
            <p:ph type="sldNum" sz="quarter" idx="12"/>
          </p:nvPr>
        </p:nvSpPr>
        <p:spPr>
          <a:xfrm>
            <a:off x="9541564" y="6356350"/>
            <a:ext cx="1812235" cy="365125"/>
          </a:xfrm>
        </p:spPr>
        <p:txBody>
          <a:bodyPr>
            <a:normAutofit/>
          </a:bodyPr>
          <a:lstStyle/>
          <a:p>
            <a:pPr>
              <a:spcAft>
                <a:spcPts val="600"/>
              </a:spcAft>
            </a:pPr>
            <a:fld id="{64874A11-1696-41BE-BB19-CC52C49A834D}" type="slidenum">
              <a:rPr lang="en-ZA" smtClean="0"/>
              <a:pPr>
                <a:spcAft>
                  <a:spcPts val="600"/>
                </a:spcAft>
              </a:pPr>
              <a:t>13</a:t>
            </a:fld>
            <a:endParaRPr lang="en-ZA"/>
          </a:p>
        </p:txBody>
      </p:sp>
    </p:spTree>
    <p:extLst>
      <p:ext uri="{BB962C8B-B14F-4D97-AF65-F5344CB8AC3E}">
        <p14:creationId xmlns:p14="http://schemas.microsoft.com/office/powerpoint/2010/main" val="50420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9268-3A79-C6FC-F36D-453759800E62}"/>
              </a:ext>
            </a:extLst>
          </p:cNvPr>
          <p:cNvSpPr>
            <a:spLocks noGrp="1"/>
          </p:cNvSpPr>
          <p:nvPr>
            <p:ph type="title"/>
          </p:nvPr>
        </p:nvSpPr>
        <p:spPr/>
        <p:txBody>
          <a:bodyPr/>
          <a:lstStyle/>
          <a:p>
            <a:r>
              <a:rPr lang="en-GB" dirty="0"/>
              <a:t>Economic growth record</a:t>
            </a:r>
            <a:endParaRPr lang="en-ZA" dirty="0"/>
          </a:p>
        </p:txBody>
      </p:sp>
      <p:pic>
        <p:nvPicPr>
          <p:cNvPr id="5" name="Content Placeholder 4" descr="Image of a graph lightbox">
            <a:extLst>
              <a:ext uri="{FF2B5EF4-FFF2-40B4-BE49-F238E27FC236}">
                <a16:creationId xmlns:a16="http://schemas.microsoft.com/office/drawing/2014/main" id="{605F20A5-3ABF-5883-C891-6C13DB3342C6}"/>
              </a:ext>
            </a:extLst>
          </p:cNvPr>
          <p:cNvPicPr>
            <a:picLocks noGrp="1" noChangeAspect="1"/>
          </p:cNvPicPr>
          <p:nvPr>
            <p:ph idx="1"/>
          </p:nvPr>
        </p:nvPicPr>
        <p:blipFill>
          <a:blip r:embed="rId2"/>
          <a:stretch>
            <a:fillRect/>
          </a:stretch>
        </p:blipFill>
        <p:spPr>
          <a:xfrm>
            <a:off x="997125" y="1491343"/>
            <a:ext cx="9964789" cy="4905226"/>
          </a:xfrm>
          <a:prstGeom prst="rect">
            <a:avLst/>
          </a:prstGeom>
        </p:spPr>
      </p:pic>
      <p:sp>
        <p:nvSpPr>
          <p:cNvPr id="4" name="Slide Number Placeholder 3">
            <a:extLst>
              <a:ext uri="{FF2B5EF4-FFF2-40B4-BE49-F238E27FC236}">
                <a16:creationId xmlns:a16="http://schemas.microsoft.com/office/drawing/2014/main" id="{A9BFF8CC-1A8A-68C6-30DC-4EC3AC929C53}"/>
              </a:ext>
            </a:extLst>
          </p:cNvPr>
          <p:cNvSpPr>
            <a:spLocks noGrp="1"/>
          </p:cNvSpPr>
          <p:nvPr>
            <p:ph type="sldNum" sz="quarter" idx="12"/>
          </p:nvPr>
        </p:nvSpPr>
        <p:spPr/>
        <p:txBody>
          <a:bodyPr/>
          <a:lstStyle/>
          <a:p>
            <a:fld id="{64874A11-1696-41BE-BB19-CC52C49A834D}" type="slidenum">
              <a:rPr lang="en-ZA" smtClean="0"/>
              <a:t>14</a:t>
            </a:fld>
            <a:endParaRPr lang="en-ZA"/>
          </a:p>
        </p:txBody>
      </p:sp>
    </p:spTree>
    <p:extLst>
      <p:ext uri="{BB962C8B-B14F-4D97-AF65-F5344CB8AC3E}">
        <p14:creationId xmlns:p14="http://schemas.microsoft.com/office/powerpoint/2010/main" val="135628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51CF-012A-4D9C-F472-2A998F4761BC}"/>
              </a:ext>
            </a:extLst>
          </p:cNvPr>
          <p:cNvSpPr>
            <a:spLocks noGrp="1"/>
          </p:cNvSpPr>
          <p:nvPr>
            <p:ph type="title"/>
          </p:nvPr>
        </p:nvSpPr>
        <p:spPr/>
        <p:txBody>
          <a:bodyPr/>
          <a:lstStyle/>
          <a:p>
            <a:r>
              <a:rPr lang="en-GB" dirty="0"/>
              <a:t>Unemployment rates in South Africa</a:t>
            </a:r>
            <a:endParaRPr lang="en-ZA" dirty="0"/>
          </a:p>
        </p:txBody>
      </p:sp>
      <p:pic>
        <p:nvPicPr>
          <p:cNvPr id="5" name="Content Placeholder 4">
            <a:extLst>
              <a:ext uri="{FF2B5EF4-FFF2-40B4-BE49-F238E27FC236}">
                <a16:creationId xmlns:a16="http://schemas.microsoft.com/office/drawing/2014/main" id="{E720CE90-7ECD-32B0-F4CA-7E29A82A4324}"/>
              </a:ext>
            </a:extLst>
          </p:cNvPr>
          <p:cNvPicPr>
            <a:picLocks noGrp="1" noChangeAspect="1"/>
          </p:cNvPicPr>
          <p:nvPr>
            <p:ph idx="1"/>
          </p:nvPr>
        </p:nvPicPr>
        <p:blipFill>
          <a:blip r:embed="rId2"/>
          <a:stretch>
            <a:fillRect/>
          </a:stretch>
        </p:blipFill>
        <p:spPr>
          <a:xfrm>
            <a:off x="2437033" y="1825625"/>
            <a:ext cx="7317934" cy="4351338"/>
          </a:xfrm>
          <a:prstGeom prst="rect">
            <a:avLst/>
          </a:prstGeom>
        </p:spPr>
      </p:pic>
      <p:sp>
        <p:nvSpPr>
          <p:cNvPr id="4" name="Slide Number Placeholder 3">
            <a:extLst>
              <a:ext uri="{FF2B5EF4-FFF2-40B4-BE49-F238E27FC236}">
                <a16:creationId xmlns:a16="http://schemas.microsoft.com/office/drawing/2014/main" id="{A256F107-F3C4-499D-CE7B-E99C5035A1ED}"/>
              </a:ext>
            </a:extLst>
          </p:cNvPr>
          <p:cNvSpPr>
            <a:spLocks noGrp="1"/>
          </p:cNvSpPr>
          <p:nvPr>
            <p:ph type="sldNum" sz="quarter" idx="12"/>
          </p:nvPr>
        </p:nvSpPr>
        <p:spPr/>
        <p:txBody>
          <a:bodyPr/>
          <a:lstStyle/>
          <a:p>
            <a:fld id="{64874A11-1696-41BE-BB19-CC52C49A834D}" type="slidenum">
              <a:rPr lang="en-ZA" smtClean="0"/>
              <a:t>15</a:t>
            </a:fld>
            <a:endParaRPr lang="en-ZA"/>
          </a:p>
        </p:txBody>
      </p:sp>
    </p:spTree>
    <p:extLst>
      <p:ext uri="{BB962C8B-B14F-4D97-AF65-F5344CB8AC3E}">
        <p14:creationId xmlns:p14="http://schemas.microsoft.com/office/powerpoint/2010/main" val="382451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5BE3-141C-C178-F251-B0D9450DD6D0}"/>
              </a:ext>
            </a:extLst>
          </p:cNvPr>
          <p:cNvSpPr>
            <a:spLocks noGrp="1"/>
          </p:cNvSpPr>
          <p:nvPr>
            <p:ph type="title"/>
          </p:nvPr>
        </p:nvSpPr>
        <p:spPr/>
        <p:txBody>
          <a:bodyPr/>
          <a:lstStyle/>
          <a:p>
            <a:r>
              <a:rPr lang="en-GB" dirty="0"/>
              <a:t>Consumer debt</a:t>
            </a:r>
            <a:endParaRPr lang="en-ZA" dirty="0"/>
          </a:p>
        </p:txBody>
      </p:sp>
      <p:pic>
        <p:nvPicPr>
          <p:cNvPr id="5" name="Content Placeholder 4">
            <a:extLst>
              <a:ext uri="{FF2B5EF4-FFF2-40B4-BE49-F238E27FC236}">
                <a16:creationId xmlns:a16="http://schemas.microsoft.com/office/drawing/2014/main" id="{5B62F20B-BD0C-9032-02BF-7D50C51F424D}"/>
              </a:ext>
            </a:extLst>
          </p:cNvPr>
          <p:cNvPicPr>
            <a:picLocks noGrp="1" noChangeAspect="1"/>
          </p:cNvPicPr>
          <p:nvPr>
            <p:ph idx="1"/>
          </p:nvPr>
        </p:nvPicPr>
        <p:blipFill>
          <a:blip r:embed="rId2"/>
          <a:stretch>
            <a:fillRect/>
          </a:stretch>
        </p:blipFill>
        <p:spPr>
          <a:xfrm>
            <a:off x="-2103" y="1502230"/>
            <a:ext cx="12177945" cy="4990645"/>
          </a:xfrm>
          <a:prstGeom prst="rect">
            <a:avLst/>
          </a:prstGeom>
        </p:spPr>
      </p:pic>
      <p:sp>
        <p:nvSpPr>
          <p:cNvPr id="6" name="Slide Number Placeholder 5">
            <a:extLst>
              <a:ext uri="{FF2B5EF4-FFF2-40B4-BE49-F238E27FC236}">
                <a16:creationId xmlns:a16="http://schemas.microsoft.com/office/drawing/2014/main" id="{33A8528D-C0BE-FF87-C139-AF227DAF7FC0}"/>
              </a:ext>
            </a:extLst>
          </p:cNvPr>
          <p:cNvSpPr>
            <a:spLocks noGrp="1"/>
          </p:cNvSpPr>
          <p:nvPr>
            <p:ph type="sldNum" sz="quarter" idx="12"/>
          </p:nvPr>
        </p:nvSpPr>
        <p:spPr/>
        <p:txBody>
          <a:bodyPr/>
          <a:lstStyle/>
          <a:p>
            <a:fld id="{64874A11-1696-41BE-BB19-CC52C49A834D}" type="slidenum">
              <a:rPr lang="en-ZA" smtClean="0"/>
              <a:t>16</a:t>
            </a:fld>
            <a:endParaRPr lang="en-ZA"/>
          </a:p>
        </p:txBody>
      </p:sp>
    </p:spTree>
    <p:extLst>
      <p:ext uri="{BB962C8B-B14F-4D97-AF65-F5344CB8AC3E}">
        <p14:creationId xmlns:p14="http://schemas.microsoft.com/office/powerpoint/2010/main" val="78657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E937-B3C3-9F7A-0C2B-D2F3186B3F78}"/>
              </a:ext>
            </a:extLst>
          </p:cNvPr>
          <p:cNvSpPr>
            <a:spLocks noGrp="1"/>
          </p:cNvSpPr>
          <p:nvPr>
            <p:ph type="title"/>
          </p:nvPr>
        </p:nvSpPr>
        <p:spPr/>
        <p:txBody>
          <a:bodyPr/>
          <a:lstStyle/>
          <a:p>
            <a:r>
              <a:rPr lang="en-GB" dirty="0"/>
              <a:t>Rise of anti-foreigner sentiment in SA</a:t>
            </a:r>
            <a:endParaRPr lang="en-ZA" dirty="0"/>
          </a:p>
        </p:txBody>
      </p:sp>
      <p:pic>
        <p:nvPicPr>
          <p:cNvPr id="5" name="Content Placeholder 4">
            <a:extLst>
              <a:ext uri="{FF2B5EF4-FFF2-40B4-BE49-F238E27FC236}">
                <a16:creationId xmlns:a16="http://schemas.microsoft.com/office/drawing/2014/main" id="{B255C40E-A5AC-14DE-9B00-A3A99306269E}"/>
              </a:ext>
            </a:extLst>
          </p:cNvPr>
          <p:cNvPicPr>
            <a:picLocks noGrp="1" noChangeAspect="1"/>
          </p:cNvPicPr>
          <p:nvPr>
            <p:ph idx="1"/>
          </p:nvPr>
        </p:nvPicPr>
        <p:blipFill>
          <a:blip r:embed="rId2"/>
          <a:stretch>
            <a:fillRect/>
          </a:stretch>
        </p:blipFill>
        <p:spPr>
          <a:xfrm>
            <a:off x="1153886" y="1691909"/>
            <a:ext cx="9688285" cy="5121931"/>
          </a:xfrm>
          <a:prstGeom prst="rect">
            <a:avLst/>
          </a:prstGeom>
        </p:spPr>
      </p:pic>
      <p:sp>
        <p:nvSpPr>
          <p:cNvPr id="6" name="Slide Number Placeholder 5">
            <a:extLst>
              <a:ext uri="{FF2B5EF4-FFF2-40B4-BE49-F238E27FC236}">
                <a16:creationId xmlns:a16="http://schemas.microsoft.com/office/drawing/2014/main" id="{1EC583A8-C42B-029B-CAD6-463241410E8E}"/>
              </a:ext>
            </a:extLst>
          </p:cNvPr>
          <p:cNvSpPr>
            <a:spLocks noGrp="1"/>
          </p:cNvSpPr>
          <p:nvPr>
            <p:ph type="sldNum" sz="quarter" idx="12"/>
          </p:nvPr>
        </p:nvSpPr>
        <p:spPr/>
        <p:txBody>
          <a:bodyPr/>
          <a:lstStyle/>
          <a:p>
            <a:fld id="{64874A11-1696-41BE-BB19-CC52C49A834D}" type="slidenum">
              <a:rPr lang="en-ZA" smtClean="0"/>
              <a:t>17</a:t>
            </a:fld>
            <a:endParaRPr lang="en-ZA"/>
          </a:p>
        </p:txBody>
      </p:sp>
    </p:spTree>
    <p:extLst>
      <p:ext uri="{BB962C8B-B14F-4D97-AF65-F5344CB8AC3E}">
        <p14:creationId xmlns:p14="http://schemas.microsoft.com/office/powerpoint/2010/main" val="232742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6E85-CF91-EC4A-7C60-382232B8B560}"/>
              </a:ext>
            </a:extLst>
          </p:cNvPr>
          <p:cNvSpPr>
            <a:spLocks noGrp="1"/>
          </p:cNvSpPr>
          <p:nvPr>
            <p:ph type="title"/>
          </p:nvPr>
        </p:nvSpPr>
        <p:spPr>
          <a:xfrm>
            <a:off x="838200" y="2383971"/>
            <a:ext cx="10515600" cy="1632858"/>
          </a:xfrm>
        </p:spPr>
        <p:txBody>
          <a:bodyPr/>
          <a:lstStyle/>
          <a:p>
            <a:r>
              <a:rPr lang="en-GB" dirty="0"/>
              <a:t>Responses to the crisis</a:t>
            </a:r>
            <a:endParaRPr lang="en-ZA" dirty="0"/>
          </a:p>
        </p:txBody>
      </p:sp>
      <p:sp>
        <p:nvSpPr>
          <p:cNvPr id="4" name="Slide Number Placeholder 3">
            <a:extLst>
              <a:ext uri="{FF2B5EF4-FFF2-40B4-BE49-F238E27FC236}">
                <a16:creationId xmlns:a16="http://schemas.microsoft.com/office/drawing/2014/main" id="{70506F12-7DF4-FF82-2FDB-9941D7E2088F}"/>
              </a:ext>
            </a:extLst>
          </p:cNvPr>
          <p:cNvSpPr>
            <a:spLocks noGrp="1"/>
          </p:cNvSpPr>
          <p:nvPr>
            <p:ph type="sldNum" sz="quarter" idx="12"/>
          </p:nvPr>
        </p:nvSpPr>
        <p:spPr/>
        <p:txBody>
          <a:bodyPr/>
          <a:lstStyle/>
          <a:p>
            <a:fld id="{64874A11-1696-41BE-BB19-CC52C49A834D}" type="slidenum">
              <a:rPr lang="en-ZA" smtClean="0"/>
              <a:t>18</a:t>
            </a:fld>
            <a:endParaRPr lang="en-ZA"/>
          </a:p>
        </p:txBody>
      </p:sp>
    </p:spTree>
    <p:extLst>
      <p:ext uri="{BB962C8B-B14F-4D97-AF65-F5344CB8AC3E}">
        <p14:creationId xmlns:p14="http://schemas.microsoft.com/office/powerpoint/2010/main" val="55010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A9063-8A6C-C860-51F0-C3F56C2A0C69}"/>
              </a:ext>
            </a:extLst>
          </p:cNvPr>
          <p:cNvSpPr>
            <a:spLocks noGrp="1"/>
          </p:cNvSpPr>
          <p:nvPr>
            <p:ph type="sldNum" sz="quarter" idx="12"/>
          </p:nvPr>
        </p:nvSpPr>
        <p:spPr/>
        <p:txBody>
          <a:bodyPr/>
          <a:lstStyle/>
          <a:p>
            <a:fld id="{64874A11-1696-41BE-BB19-CC52C49A834D}" type="slidenum">
              <a:rPr lang="en-ZA" smtClean="0"/>
              <a:t>19</a:t>
            </a:fld>
            <a:endParaRPr lang="en-ZA"/>
          </a:p>
        </p:txBody>
      </p:sp>
      <p:sp>
        <p:nvSpPr>
          <p:cNvPr id="4" name="TextBox 3">
            <a:extLst>
              <a:ext uri="{FF2B5EF4-FFF2-40B4-BE49-F238E27FC236}">
                <a16:creationId xmlns:a16="http://schemas.microsoft.com/office/drawing/2014/main" id="{7EF04FD4-D018-5356-53B8-37D96114CB8F}"/>
              </a:ext>
            </a:extLst>
          </p:cNvPr>
          <p:cNvSpPr txBox="1"/>
          <p:nvPr/>
        </p:nvSpPr>
        <p:spPr>
          <a:xfrm>
            <a:off x="391886" y="335845"/>
            <a:ext cx="10744200" cy="5755422"/>
          </a:xfrm>
          <a:prstGeom prst="rect">
            <a:avLst/>
          </a:prstGeom>
          <a:noFill/>
        </p:spPr>
        <p:txBody>
          <a:bodyPr wrap="square">
            <a:spAutoFit/>
          </a:bodyPr>
          <a:lstStyle/>
          <a:p>
            <a:r>
              <a:rPr lang="en-US" sz="3200" dirty="0"/>
              <a:t>Ramaphosa letter</a:t>
            </a:r>
          </a:p>
          <a:p>
            <a:endParaRPr lang="en-US" sz="2400" dirty="0"/>
          </a:p>
          <a:p>
            <a:r>
              <a:rPr lang="en-US" sz="2400" dirty="0"/>
              <a:t>The recent violent protests and criminal acts directed at foreign nationals in parts of our country do not represent the views of South Africa’s people nor reflect our government’s policy. </a:t>
            </a:r>
          </a:p>
          <a:p>
            <a:endParaRPr lang="en-US" sz="2400" dirty="0"/>
          </a:p>
          <a:p>
            <a:r>
              <a:rPr lang="en-US" sz="2400" dirty="0"/>
              <a:t>These are the acts of opportunists who are exploiting the legitimate grievances, particularly those of the poor, under the false guise of ‘community activism’. </a:t>
            </a:r>
          </a:p>
          <a:p>
            <a:endParaRPr lang="en-US" sz="2400" dirty="0"/>
          </a:p>
          <a:p>
            <a:r>
              <a:rPr lang="en-US" sz="2400" dirty="0"/>
              <a:t>Some of these people are assuming functions that only state officials are permitted to perform, including stopping people to check identification and conducting searches of private property. </a:t>
            </a:r>
          </a:p>
          <a:p>
            <a:endParaRPr lang="en-US" sz="2400" dirty="0"/>
          </a:p>
          <a:p>
            <a:r>
              <a:rPr lang="en-US" sz="2400" dirty="0"/>
              <a:t>Such lawlessness will not be tolerated, regardless of who the perpetrators or victims are. </a:t>
            </a:r>
            <a:endParaRPr lang="en-ZA" sz="2400" dirty="0"/>
          </a:p>
        </p:txBody>
      </p:sp>
    </p:spTree>
    <p:extLst>
      <p:ext uri="{BB962C8B-B14F-4D97-AF65-F5344CB8AC3E}">
        <p14:creationId xmlns:p14="http://schemas.microsoft.com/office/powerpoint/2010/main" val="70846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4AF0BB1-1864-F882-56AA-C0AE7848F095}"/>
              </a:ext>
            </a:extLst>
          </p:cNvPr>
          <p:cNvPicPr>
            <a:picLocks noChangeAspect="1"/>
          </p:cNvPicPr>
          <p:nvPr/>
        </p:nvPicPr>
        <p:blipFill>
          <a:blip r:embed="rId3"/>
          <a:srcRect t="24775" b="239"/>
          <a:stretch>
            <a:fillRect/>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8D59ADBB-C569-932C-8693-3D7ACB682B72}"/>
              </a:ext>
            </a:extLst>
          </p:cNvPr>
          <p:cNvSpPr>
            <a:spLocks noGrp="1"/>
          </p:cNvSpPr>
          <p:nvPr>
            <p:ph type="sldNum" sz="quarter" idx="12"/>
          </p:nvPr>
        </p:nvSpPr>
        <p:spPr>
          <a:xfrm>
            <a:off x="8610600" y="6356350"/>
            <a:ext cx="2743200" cy="365125"/>
          </a:xfrm>
        </p:spPr>
        <p:txBody>
          <a:bodyPr>
            <a:normAutofit/>
          </a:bodyPr>
          <a:lstStyle/>
          <a:p>
            <a:pPr>
              <a:spcAft>
                <a:spcPts val="600"/>
              </a:spcAft>
            </a:pPr>
            <a:fld id="{64874A11-1696-41BE-BB19-CC52C49A834D}" type="slidenum">
              <a:rPr lang="en-ZA">
                <a:solidFill>
                  <a:srgbClr val="FFFFFF"/>
                </a:solidFill>
              </a:rPr>
              <a:pPr>
                <a:spcAft>
                  <a:spcPts val="600"/>
                </a:spcAft>
              </a:pPr>
              <a:t>2</a:t>
            </a:fld>
            <a:endParaRPr lang="en-ZA">
              <a:solidFill>
                <a:srgbClr val="FFFFFF"/>
              </a:solidFill>
            </a:endParaRPr>
          </a:p>
        </p:txBody>
      </p:sp>
    </p:spTree>
    <p:extLst>
      <p:ext uri="{BB962C8B-B14F-4D97-AF65-F5344CB8AC3E}">
        <p14:creationId xmlns:p14="http://schemas.microsoft.com/office/powerpoint/2010/main" val="62947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3AD4FA-CE83-C2D6-692A-D487C3A58FB3}"/>
              </a:ext>
            </a:extLst>
          </p:cNvPr>
          <p:cNvSpPr>
            <a:spLocks noGrp="1"/>
          </p:cNvSpPr>
          <p:nvPr>
            <p:ph type="sldNum" sz="quarter" idx="12"/>
          </p:nvPr>
        </p:nvSpPr>
        <p:spPr/>
        <p:txBody>
          <a:bodyPr/>
          <a:lstStyle/>
          <a:p>
            <a:fld id="{64874A11-1696-41BE-BB19-CC52C49A834D}" type="slidenum">
              <a:rPr lang="en-ZA" smtClean="0"/>
              <a:t>20</a:t>
            </a:fld>
            <a:endParaRPr lang="en-ZA"/>
          </a:p>
        </p:txBody>
      </p:sp>
      <p:sp>
        <p:nvSpPr>
          <p:cNvPr id="4" name="TextBox 3">
            <a:extLst>
              <a:ext uri="{FF2B5EF4-FFF2-40B4-BE49-F238E27FC236}">
                <a16:creationId xmlns:a16="http://schemas.microsoft.com/office/drawing/2014/main" id="{7D38FFA7-8705-2061-87F4-BA760BC6066C}"/>
              </a:ext>
            </a:extLst>
          </p:cNvPr>
          <p:cNvSpPr txBox="1"/>
          <p:nvPr/>
        </p:nvSpPr>
        <p:spPr>
          <a:xfrm>
            <a:off x="729343" y="772886"/>
            <a:ext cx="10319657" cy="56630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Ramaphosa letter</a:t>
            </a:r>
          </a:p>
          <a:p>
            <a:endParaRPr lang="en-US" dirty="0"/>
          </a:p>
          <a:p>
            <a:endParaRPr lang="en-US" sz="2400" dirty="0"/>
          </a:p>
          <a:p>
            <a:r>
              <a:rPr lang="en-US" sz="2400" dirty="0"/>
              <a:t>At the same time, as a society, we need to deal decisively – and within the law – with the challenge of illegal immigration, which risks our social stability, governance and national security. </a:t>
            </a:r>
          </a:p>
          <a:p>
            <a:endParaRPr lang="en-US" sz="2400" dirty="0"/>
          </a:p>
          <a:p>
            <a:r>
              <a:rPr lang="en-US" sz="2400" dirty="0"/>
              <a:t>Undocumented migration places strain on healthcare, housing and municipal services, particularly in poor communities. It distorts the labour market. In a country with high unemployment, some employers are exploiting undocumented, cheaper foreign labour over hiring citizens and paying them legal wages. </a:t>
            </a:r>
          </a:p>
          <a:p>
            <a:endParaRPr lang="en-US" sz="2400" dirty="0"/>
          </a:p>
          <a:p>
            <a:r>
              <a:rPr lang="en-US" sz="2400" dirty="0"/>
              <a:t>Not only is this </a:t>
            </a:r>
            <a:r>
              <a:rPr lang="en-US" sz="2400" dirty="0" err="1"/>
              <a:t>fuelling</a:t>
            </a:r>
            <a:r>
              <a:rPr lang="en-US" sz="2400" dirty="0"/>
              <a:t> social tension, it is actively undermining our labour protection regime and eroding the hard-won rights of workers. </a:t>
            </a:r>
          </a:p>
        </p:txBody>
      </p:sp>
    </p:spTree>
    <p:extLst>
      <p:ext uri="{BB962C8B-B14F-4D97-AF65-F5344CB8AC3E}">
        <p14:creationId xmlns:p14="http://schemas.microsoft.com/office/powerpoint/2010/main" val="383735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10B3-35FC-839A-13FE-BCE4683E2B09}"/>
              </a:ext>
            </a:extLst>
          </p:cNvPr>
          <p:cNvSpPr>
            <a:spLocks noGrp="1"/>
          </p:cNvSpPr>
          <p:nvPr>
            <p:ph type="title"/>
          </p:nvPr>
        </p:nvSpPr>
        <p:spPr/>
        <p:txBody>
          <a:bodyPr/>
          <a:lstStyle/>
          <a:p>
            <a:r>
              <a:rPr lang="en-GB" dirty="0" err="1"/>
              <a:t>Ramphosa</a:t>
            </a:r>
            <a:endParaRPr lang="en-ZA" dirty="0"/>
          </a:p>
        </p:txBody>
      </p:sp>
      <p:sp>
        <p:nvSpPr>
          <p:cNvPr id="3" name="Content Placeholder 2">
            <a:extLst>
              <a:ext uri="{FF2B5EF4-FFF2-40B4-BE49-F238E27FC236}">
                <a16:creationId xmlns:a16="http://schemas.microsoft.com/office/drawing/2014/main" id="{3177D60E-BF47-BF5B-C396-37EB269CB939}"/>
              </a:ext>
            </a:extLst>
          </p:cNvPr>
          <p:cNvSpPr>
            <a:spLocks noGrp="1"/>
          </p:cNvSpPr>
          <p:nvPr>
            <p:ph idx="1"/>
          </p:nvPr>
        </p:nvSpPr>
        <p:spPr/>
        <p:txBody>
          <a:bodyPr>
            <a:normAutofit fontScale="92500" lnSpcReduction="10000"/>
          </a:bodyPr>
          <a:lstStyle/>
          <a:p>
            <a:r>
              <a:rPr lang="en-US" dirty="0"/>
              <a:t>Then he goes on to explain the measures being undertaken by government to stop illegal migration</a:t>
            </a:r>
          </a:p>
          <a:p>
            <a:r>
              <a:rPr lang="en-US" dirty="0"/>
              <a:t>he encourages citizens and employers to support the state by not employing undocumented foreigners</a:t>
            </a:r>
          </a:p>
          <a:p>
            <a:endParaRPr lang="en-US" dirty="0"/>
          </a:p>
          <a:p>
            <a:r>
              <a:rPr lang="en-US" dirty="0"/>
              <a:t>What doesn’t he do? </a:t>
            </a:r>
          </a:p>
          <a:p>
            <a:pPr lvl="1"/>
            <a:r>
              <a:rPr lang="en-US" sz="2600" dirty="0"/>
              <a:t>He doesn’t condemn violence nor does he indicate what action is being taken against those who incite hatred</a:t>
            </a:r>
          </a:p>
          <a:p>
            <a:pPr lvl="1"/>
            <a:r>
              <a:rPr lang="en-US" sz="2600" dirty="0"/>
              <a:t>He doesn’t draw on the evidence of recent migration patterns in SA</a:t>
            </a:r>
          </a:p>
          <a:p>
            <a:pPr lvl="1"/>
            <a:endParaRPr lang="en-US" sz="2600" dirty="0"/>
          </a:p>
          <a:p>
            <a:pPr lvl="1"/>
            <a:r>
              <a:rPr lang="en-US" sz="2600" dirty="0"/>
              <a:t>Why not? What about other political leaders?</a:t>
            </a:r>
          </a:p>
          <a:p>
            <a:pPr lvl="1"/>
            <a:endParaRPr lang="en-US" dirty="0"/>
          </a:p>
          <a:p>
            <a:endParaRPr lang="en-ZA" dirty="0"/>
          </a:p>
        </p:txBody>
      </p:sp>
      <p:sp>
        <p:nvSpPr>
          <p:cNvPr id="4" name="Slide Number Placeholder 3">
            <a:extLst>
              <a:ext uri="{FF2B5EF4-FFF2-40B4-BE49-F238E27FC236}">
                <a16:creationId xmlns:a16="http://schemas.microsoft.com/office/drawing/2014/main" id="{CA7BDD25-B3B2-F146-69CD-66F037D2123F}"/>
              </a:ext>
            </a:extLst>
          </p:cNvPr>
          <p:cNvSpPr>
            <a:spLocks noGrp="1"/>
          </p:cNvSpPr>
          <p:nvPr>
            <p:ph type="sldNum" sz="quarter" idx="12"/>
          </p:nvPr>
        </p:nvSpPr>
        <p:spPr/>
        <p:txBody>
          <a:bodyPr/>
          <a:lstStyle/>
          <a:p>
            <a:fld id="{64874A11-1696-41BE-BB19-CC52C49A834D}" type="slidenum">
              <a:rPr lang="en-ZA" smtClean="0"/>
              <a:t>21</a:t>
            </a:fld>
            <a:endParaRPr lang="en-ZA"/>
          </a:p>
        </p:txBody>
      </p:sp>
    </p:spTree>
    <p:extLst>
      <p:ext uri="{BB962C8B-B14F-4D97-AF65-F5344CB8AC3E}">
        <p14:creationId xmlns:p14="http://schemas.microsoft.com/office/powerpoint/2010/main" val="255675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F0E3-43D7-B761-7856-58A40A884D80}"/>
              </a:ext>
            </a:extLst>
          </p:cNvPr>
          <p:cNvSpPr>
            <a:spLocks noGrp="1"/>
          </p:cNvSpPr>
          <p:nvPr>
            <p:ph type="title"/>
          </p:nvPr>
        </p:nvSpPr>
        <p:spPr/>
        <p:txBody>
          <a:bodyPr>
            <a:normAutofit/>
          </a:bodyPr>
          <a:lstStyle/>
          <a:p>
            <a:r>
              <a:rPr lang="en-GB" sz="4000" dirty="0"/>
              <a:t>Ramaphosa’s ‘Five Point Plan’ (what’s missing?)</a:t>
            </a:r>
            <a:endParaRPr lang="en-ZA" sz="4000" dirty="0"/>
          </a:p>
        </p:txBody>
      </p:sp>
      <p:sp>
        <p:nvSpPr>
          <p:cNvPr id="3" name="Content Placeholder 2">
            <a:extLst>
              <a:ext uri="{FF2B5EF4-FFF2-40B4-BE49-F238E27FC236}">
                <a16:creationId xmlns:a16="http://schemas.microsoft.com/office/drawing/2014/main" id="{1F1B6C18-EC4B-2329-634F-60CCEAB6DCC5}"/>
              </a:ext>
            </a:extLst>
          </p:cNvPr>
          <p:cNvSpPr>
            <a:spLocks noGrp="1"/>
          </p:cNvSpPr>
          <p:nvPr>
            <p:ph idx="1"/>
          </p:nvPr>
        </p:nvSpPr>
        <p:spPr/>
        <p:txBody>
          <a:bodyPr>
            <a:normAutofit fontScale="92500" lnSpcReduction="10000"/>
          </a:bodyPr>
          <a:lstStyle/>
          <a:p>
            <a:r>
              <a:rPr lang="en-ZA" dirty="0"/>
              <a:t>First: enforcement, including intensified action against violations of immigration and labour laws</a:t>
            </a:r>
          </a:p>
          <a:p>
            <a:r>
              <a:rPr lang="en-ZA" dirty="0"/>
              <a:t>Second: border security</a:t>
            </a:r>
          </a:p>
          <a:p>
            <a:r>
              <a:rPr lang="en-ZA" dirty="0"/>
              <a:t>Third: strengthening the immigration system through digital transformation and anti-corruption measures</a:t>
            </a:r>
          </a:p>
          <a:p>
            <a:r>
              <a:rPr lang="en-ZA" dirty="0"/>
              <a:t>Fourth: legal and policy reform including quotas for foreign nationals in certain sectors</a:t>
            </a:r>
          </a:p>
          <a:p>
            <a:r>
              <a:rPr lang="en-ZA" dirty="0"/>
              <a:t>The fifth pillar focused on asylum management—getting help from the UN and neighbours</a:t>
            </a:r>
          </a:p>
          <a:p>
            <a:r>
              <a:rPr lang="en-ZA" dirty="0"/>
              <a:t>Also committed to put in place security and other measures to deal with any attempts to destabilise our country, foreign or local </a:t>
            </a:r>
          </a:p>
        </p:txBody>
      </p:sp>
      <p:sp>
        <p:nvSpPr>
          <p:cNvPr id="4" name="Slide Number Placeholder 3">
            <a:extLst>
              <a:ext uri="{FF2B5EF4-FFF2-40B4-BE49-F238E27FC236}">
                <a16:creationId xmlns:a16="http://schemas.microsoft.com/office/drawing/2014/main" id="{1B33D7BF-7B6D-6B27-3886-4FDF3BC3CDD9}"/>
              </a:ext>
            </a:extLst>
          </p:cNvPr>
          <p:cNvSpPr>
            <a:spLocks noGrp="1"/>
          </p:cNvSpPr>
          <p:nvPr>
            <p:ph type="sldNum" sz="quarter" idx="12"/>
          </p:nvPr>
        </p:nvSpPr>
        <p:spPr/>
        <p:txBody>
          <a:bodyPr/>
          <a:lstStyle/>
          <a:p>
            <a:fld id="{64874A11-1696-41BE-BB19-CC52C49A834D}" type="slidenum">
              <a:rPr lang="en-ZA" smtClean="0"/>
              <a:t>22</a:t>
            </a:fld>
            <a:endParaRPr lang="en-ZA"/>
          </a:p>
        </p:txBody>
      </p:sp>
    </p:spTree>
    <p:extLst>
      <p:ext uri="{BB962C8B-B14F-4D97-AF65-F5344CB8AC3E}">
        <p14:creationId xmlns:p14="http://schemas.microsoft.com/office/powerpoint/2010/main" val="347767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125D-4280-24D8-5EA8-D0B1C2724FCB}"/>
              </a:ext>
            </a:extLst>
          </p:cNvPr>
          <p:cNvSpPr>
            <a:spLocks noGrp="1"/>
          </p:cNvSpPr>
          <p:nvPr>
            <p:ph type="title"/>
          </p:nvPr>
        </p:nvSpPr>
        <p:spPr>
          <a:xfrm>
            <a:off x="838200" y="2710543"/>
            <a:ext cx="10515600" cy="1926771"/>
          </a:xfrm>
        </p:spPr>
        <p:txBody>
          <a:bodyPr/>
          <a:lstStyle/>
          <a:p>
            <a:r>
              <a:rPr lang="en-GB" dirty="0"/>
              <a:t>The concept ‘migration </a:t>
            </a:r>
            <a:r>
              <a:rPr lang="en-GB" dirty="0" err="1"/>
              <a:t>crisis’</a:t>
            </a:r>
            <a:r>
              <a:rPr lang="en-GB" dirty="0"/>
              <a:t> and other issues of language</a:t>
            </a:r>
            <a:endParaRPr lang="en-ZA" dirty="0"/>
          </a:p>
        </p:txBody>
      </p:sp>
      <p:sp>
        <p:nvSpPr>
          <p:cNvPr id="4" name="Slide Number Placeholder 3">
            <a:extLst>
              <a:ext uri="{FF2B5EF4-FFF2-40B4-BE49-F238E27FC236}">
                <a16:creationId xmlns:a16="http://schemas.microsoft.com/office/drawing/2014/main" id="{16A34820-B705-5C6D-5B9D-BED8C973E1B4}"/>
              </a:ext>
            </a:extLst>
          </p:cNvPr>
          <p:cNvSpPr>
            <a:spLocks noGrp="1"/>
          </p:cNvSpPr>
          <p:nvPr>
            <p:ph type="sldNum" sz="quarter" idx="12"/>
          </p:nvPr>
        </p:nvSpPr>
        <p:spPr/>
        <p:txBody>
          <a:bodyPr/>
          <a:lstStyle/>
          <a:p>
            <a:fld id="{64874A11-1696-41BE-BB19-CC52C49A834D}" type="slidenum">
              <a:rPr lang="en-ZA" smtClean="0"/>
              <a:t>23</a:t>
            </a:fld>
            <a:endParaRPr lang="en-ZA"/>
          </a:p>
        </p:txBody>
      </p:sp>
    </p:spTree>
    <p:extLst>
      <p:ext uri="{BB962C8B-B14F-4D97-AF65-F5344CB8AC3E}">
        <p14:creationId xmlns:p14="http://schemas.microsoft.com/office/powerpoint/2010/main" val="53998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BE4A30-36C8-BF50-AE01-1A5FA8D62641}"/>
              </a:ext>
            </a:extLst>
          </p:cNvPr>
          <p:cNvSpPr>
            <a:spLocks noGrp="1"/>
          </p:cNvSpPr>
          <p:nvPr>
            <p:ph type="sldNum" sz="quarter" idx="12"/>
          </p:nvPr>
        </p:nvSpPr>
        <p:spPr/>
        <p:txBody>
          <a:bodyPr/>
          <a:lstStyle/>
          <a:p>
            <a:fld id="{64874A11-1696-41BE-BB19-CC52C49A834D}" type="slidenum">
              <a:rPr lang="en-ZA" smtClean="0"/>
              <a:t>24</a:t>
            </a:fld>
            <a:endParaRPr lang="en-ZA"/>
          </a:p>
        </p:txBody>
      </p:sp>
      <p:sp>
        <p:nvSpPr>
          <p:cNvPr id="2" name="Title 1">
            <a:extLst>
              <a:ext uri="{FF2B5EF4-FFF2-40B4-BE49-F238E27FC236}">
                <a16:creationId xmlns:a16="http://schemas.microsoft.com/office/drawing/2014/main" id="{B3AF7667-ED95-C327-A079-359101E69C8C}"/>
              </a:ext>
            </a:extLst>
          </p:cNvPr>
          <p:cNvSpPr>
            <a:spLocks noGrp="1"/>
          </p:cNvSpPr>
          <p:nvPr>
            <p:ph type="title" idx="4294967295"/>
          </p:nvPr>
        </p:nvSpPr>
        <p:spPr>
          <a:xfrm>
            <a:off x="0" y="365125"/>
            <a:ext cx="10515600" cy="1325563"/>
          </a:xfrm>
        </p:spPr>
        <p:txBody>
          <a:bodyPr>
            <a:normAutofit fontScale="90000"/>
          </a:bodyPr>
          <a:lstStyle/>
          <a:p>
            <a:br>
              <a:rPr lang="en-GB" dirty="0"/>
            </a:br>
            <a:br>
              <a:rPr lang="en-GB" dirty="0"/>
            </a:br>
            <a:br>
              <a:rPr lang="en-GB" dirty="0"/>
            </a:br>
            <a:br>
              <a:rPr lang="en-GB" dirty="0"/>
            </a:br>
            <a:br>
              <a:rPr lang="en-GB" dirty="0"/>
            </a:br>
            <a:br>
              <a:rPr lang="en-GB" dirty="0"/>
            </a:br>
            <a:r>
              <a:rPr lang="en-GB" dirty="0"/>
              <a:t>                        What should leaders be doing?</a:t>
            </a:r>
            <a:endParaRPr lang="en-ZA" dirty="0"/>
          </a:p>
        </p:txBody>
      </p:sp>
    </p:spTree>
    <p:extLst>
      <p:ext uri="{BB962C8B-B14F-4D97-AF65-F5344CB8AC3E}">
        <p14:creationId xmlns:p14="http://schemas.microsoft.com/office/powerpoint/2010/main" val="129410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14BB-7511-6522-3AAF-F779C69FB935}"/>
              </a:ext>
            </a:extLst>
          </p:cNvPr>
          <p:cNvSpPr>
            <a:spLocks noGrp="1"/>
          </p:cNvSpPr>
          <p:nvPr>
            <p:ph type="title"/>
          </p:nvPr>
        </p:nvSpPr>
        <p:spPr/>
        <p:txBody>
          <a:bodyPr/>
          <a:lstStyle/>
          <a:p>
            <a:r>
              <a:rPr lang="en-GB" dirty="0"/>
              <a:t>What about</a:t>
            </a:r>
            <a:endParaRPr lang="en-ZA" dirty="0"/>
          </a:p>
        </p:txBody>
      </p:sp>
      <p:sp>
        <p:nvSpPr>
          <p:cNvPr id="3" name="Content Placeholder 2">
            <a:extLst>
              <a:ext uri="{FF2B5EF4-FFF2-40B4-BE49-F238E27FC236}">
                <a16:creationId xmlns:a16="http://schemas.microsoft.com/office/drawing/2014/main" id="{3E307056-4BD1-15A0-CC69-54E657BE5878}"/>
              </a:ext>
            </a:extLst>
          </p:cNvPr>
          <p:cNvSpPr>
            <a:spLocks noGrp="1"/>
          </p:cNvSpPr>
          <p:nvPr>
            <p:ph idx="1"/>
          </p:nvPr>
        </p:nvSpPr>
        <p:spPr>
          <a:xfrm>
            <a:off x="838200" y="1251856"/>
            <a:ext cx="10515600" cy="5104493"/>
          </a:xfrm>
        </p:spPr>
        <p:txBody>
          <a:bodyPr>
            <a:normAutofit/>
          </a:bodyPr>
          <a:lstStyle/>
          <a:p>
            <a:r>
              <a:rPr lang="en-GB" dirty="0"/>
              <a:t>Engagement with different spheres of government (KZN premier…)</a:t>
            </a:r>
          </a:p>
          <a:p>
            <a:pPr marL="457200" lvl="1" indent="0">
              <a:buNone/>
            </a:pPr>
            <a:r>
              <a:rPr lang="en-GB" dirty="0"/>
              <a:t>Other provinces, cities and towns?</a:t>
            </a:r>
          </a:p>
          <a:p>
            <a:r>
              <a:rPr lang="en-GB" dirty="0"/>
              <a:t>Engagement with civil society:</a:t>
            </a:r>
          </a:p>
          <a:p>
            <a:pPr lvl="2"/>
            <a:r>
              <a:rPr lang="en-GB" dirty="0"/>
              <a:t>business community</a:t>
            </a:r>
          </a:p>
          <a:p>
            <a:pPr lvl="2"/>
            <a:r>
              <a:rPr lang="en-GB" dirty="0"/>
              <a:t>NGOs</a:t>
            </a:r>
          </a:p>
          <a:p>
            <a:pPr lvl="2"/>
            <a:r>
              <a:rPr lang="en-GB" dirty="0"/>
              <a:t>Civic organisations</a:t>
            </a:r>
          </a:p>
          <a:p>
            <a:r>
              <a:rPr lang="en-GB" dirty="0"/>
              <a:t>What about regional cooperation on economic development</a:t>
            </a:r>
          </a:p>
          <a:p>
            <a:r>
              <a:rPr lang="en-GB" dirty="0"/>
              <a:t>What about regional systems for labour migration? Or revised Bilateral Labour Agreements?</a:t>
            </a:r>
          </a:p>
          <a:p>
            <a:r>
              <a:rPr lang="en-GB" dirty="0"/>
              <a:t>And actual clampdowns on agitators and violent mobs? Do we have a rule of law?</a:t>
            </a:r>
          </a:p>
          <a:p>
            <a:endParaRPr lang="en-ZA" dirty="0"/>
          </a:p>
        </p:txBody>
      </p:sp>
      <p:sp>
        <p:nvSpPr>
          <p:cNvPr id="4" name="Slide Number Placeholder 3">
            <a:extLst>
              <a:ext uri="{FF2B5EF4-FFF2-40B4-BE49-F238E27FC236}">
                <a16:creationId xmlns:a16="http://schemas.microsoft.com/office/drawing/2014/main" id="{EB177412-69F5-A958-B838-78932A6D994F}"/>
              </a:ext>
            </a:extLst>
          </p:cNvPr>
          <p:cNvSpPr>
            <a:spLocks noGrp="1"/>
          </p:cNvSpPr>
          <p:nvPr>
            <p:ph type="sldNum" sz="quarter" idx="12"/>
          </p:nvPr>
        </p:nvSpPr>
        <p:spPr/>
        <p:txBody>
          <a:bodyPr/>
          <a:lstStyle/>
          <a:p>
            <a:fld id="{64874A11-1696-41BE-BB19-CC52C49A834D}" type="slidenum">
              <a:rPr lang="en-ZA" smtClean="0"/>
              <a:t>25</a:t>
            </a:fld>
            <a:endParaRPr lang="en-ZA"/>
          </a:p>
        </p:txBody>
      </p:sp>
    </p:spTree>
    <p:extLst>
      <p:ext uri="{BB962C8B-B14F-4D97-AF65-F5344CB8AC3E}">
        <p14:creationId xmlns:p14="http://schemas.microsoft.com/office/powerpoint/2010/main" val="39715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80B2A-AD9F-F49C-CC2B-E4489BEFAA8F}"/>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How many migrants are there in South Africa?</a:t>
            </a:r>
            <a:endParaRPr lang="en-ZA" dirty="0">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37E2BB-CB3D-7074-B487-E8BC73DB86F7}"/>
              </a:ext>
            </a:extLst>
          </p:cNvPr>
          <p:cNvSpPr>
            <a:spLocks noGrp="1"/>
          </p:cNvSpPr>
          <p:nvPr>
            <p:ph idx="1"/>
          </p:nvPr>
        </p:nvSpPr>
        <p:spPr>
          <a:xfrm>
            <a:off x="5370153" y="1526033"/>
            <a:ext cx="5536397" cy="3935281"/>
          </a:xfrm>
        </p:spPr>
        <p:txBody>
          <a:bodyPr>
            <a:normAutofit/>
          </a:bodyPr>
          <a:lstStyle/>
          <a:p>
            <a:endParaRPr lang="en-GB" sz="2000" dirty="0"/>
          </a:p>
          <a:p>
            <a:r>
              <a:rPr lang="en-GB" sz="2400" dirty="0"/>
              <a:t>Estimates range between 2.4 million (3.6%) and 4.1 million (6%)</a:t>
            </a:r>
          </a:p>
          <a:p>
            <a:pPr marL="0" indent="0">
              <a:buNone/>
            </a:pPr>
            <a:endParaRPr lang="en-GB" sz="2400" dirty="0"/>
          </a:p>
          <a:p>
            <a:r>
              <a:rPr lang="en-GB" sz="2400" dirty="0"/>
              <a:t>Official UN data is around 2.6 million (4%) in 2024</a:t>
            </a:r>
          </a:p>
          <a:p>
            <a:endParaRPr lang="en-GB" sz="2400" dirty="0"/>
          </a:p>
          <a:p>
            <a:r>
              <a:rPr lang="en-GB" sz="2400" dirty="0"/>
              <a:t>SA Census of 2022 very poor</a:t>
            </a:r>
          </a:p>
        </p:txBody>
      </p:sp>
      <p:sp>
        <p:nvSpPr>
          <p:cNvPr id="4" name="Slide Number Placeholder 3">
            <a:extLst>
              <a:ext uri="{FF2B5EF4-FFF2-40B4-BE49-F238E27FC236}">
                <a16:creationId xmlns:a16="http://schemas.microsoft.com/office/drawing/2014/main" id="{53D33710-96BB-5539-1826-8FB2ABC04DA8}"/>
              </a:ext>
            </a:extLst>
          </p:cNvPr>
          <p:cNvSpPr>
            <a:spLocks noGrp="1"/>
          </p:cNvSpPr>
          <p:nvPr>
            <p:ph type="sldNum" sz="quarter" idx="12"/>
          </p:nvPr>
        </p:nvSpPr>
        <p:spPr>
          <a:xfrm>
            <a:off x="8610600" y="6356350"/>
            <a:ext cx="2743200" cy="365125"/>
          </a:xfrm>
        </p:spPr>
        <p:txBody>
          <a:bodyPr>
            <a:normAutofit/>
          </a:bodyPr>
          <a:lstStyle/>
          <a:p>
            <a:pPr>
              <a:spcAft>
                <a:spcPts val="600"/>
              </a:spcAft>
            </a:pPr>
            <a:fld id="{64874A11-1696-41BE-BB19-CC52C49A834D}" type="slidenum">
              <a:rPr lang="en-ZA" smtClean="0"/>
              <a:pPr>
                <a:spcAft>
                  <a:spcPts val="600"/>
                </a:spcAft>
              </a:pPr>
              <a:t>3</a:t>
            </a:fld>
            <a:endParaRPr lang="en-ZA"/>
          </a:p>
        </p:txBody>
      </p:sp>
    </p:spTree>
    <p:extLst>
      <p:ext uri="{BB962C8B-B14F-4D97-AF65-F5344CB8AC3E}">
        <p14:creationId xmlns:p14="http://schemas.microsoft.com/office/powerpoint/2010/main" val="96263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75ABB29-F42D-581B-B068-BC6DFF836035}"/>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Definitions and numbers</a:t>
            </a:r>
            <a:endParaRPr lang="en-ZA" dirty="0">
              <a:solidFill>
                <a:srgbClr val="FFFFFF"/>
              </a:solidFill>
            </a:endParaRPr>
          </a:p>
        </p:txBody>
      </p:sp>
      <p:sp>
        <p:nvSpPr>
          <p:cNvPr id="8" name="Arc 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88609F3A-371F-6B86-8F52-84145102EE5A}"/>
              </a:ext>
            </a:extLst>
          </p:cNvPr>
          <p:cNvSpPr>
            <a:spLocks noGrp="1"/>
          </p:cNvSpPr>
          <p:nvPr>
            <p:ph idx="1"/>
          </p:nvPr>
        </p:nvSpPr>
        <p:spPr>
          <a:xfrm>
            <a:off x="4447308" y="591344"/>
            <a:ext cx="6906491" cy="5585619"/>
          </a:xfrm>
        </p:spPr>
        <p:txBody>
          <a:bodyPr anchor="ctr">
            <a:normAutofit/>
          </a:bodyPr>
          <a:lstStyle/>
          <a:p>
            <a:r>
              <a:rPr lang="en-GB" sz="2400" dirty="0"/>
              <a:t>Definition of a migrant: a person living temporarily or permanently in one country who was born in another country</a:t>
            </a:r>
          </a:p>
          <a:p>
            <a:r>
              <a:rPr lang="en-GB" sz="2400" dirty="0"/>
              <a:t>Total migrants in SA, highest estimate: 4.1m (6% of population), though official data indicate lower numbers</a:t>
            </a:r>
          </a:p>
          <a:p>
            <a:r>
              <a:rPr lang="en-GB" sz="2400" dirty="0"/>
              <a:t>Refugees and asylum seekers in South Africa</a:t>
            </a:r>
          </a:p>
          <a:p>
            <a:pPr lvl="1"/>
            <a:r>
              <a:rPr lang="en-GB" dirty="0"/>
              <a:t>+/-69 000 official refugees</a:t>
            </a:r>
          </a:p>
          <a:p>
            <a:pPr lvl="1"/>
            <a:r>
              <a:rPr lang="en-GB" dirty="0"/>
              <a:t>+/- 94 000 asylum seekers</a:t>
            </a:r>
          </a:p>
          <a:p>
            <a:pPr lvl="1"/>
            <a:r>
              <a:rPr lang="en-GB" dirty="0"/>
              <a:t>+/- 86 000 official undocumented according to Scalabrini Institute</a:t>
            </a:r>
          </a:p>
          <a:p>
            <a:pPr lvl="1"/>
            <a:r>
              <a:rPr lang="en-GB" dirty="0"/>
              <a:t>Total +/- 250 000 </a:t>
            </a:r>
          </a:p>
          <a:p>
            <a:pPr marL="457200" lvl="1" indent="0">
              <a:buNone/>
            </a:pPr>
            <a:r>
              <a:rPr lang="en-GB" dirty="0"/>
              <a:t>Probably too low by an order of magnitude—but still not huge </a:t>
            </a:r>
          </a:p>
          <a:p>
            <a:endParaRPr lang="en-ZA" sz="1700" dirty="0"/>
          </a:p>
        </p:txBody>
      </p:sp>
      <p:sp>
        <p:nvSpPr>
          <p:cNvPr id="2" name="Slide Number Placeholder 1">
            <a:extLst>
              <a:ext uri="{FF2B5EF4-FFF2-40B4-BE49-F238E27FC236}">
                <a16:creationId xmlns:a16="http://schemas.microsoft.com/office/drawing/2014/main" id="{D33FA92E-A8D6-36E4-E662-762D7FD51D34}"/>
              </a:ext>
            </a:extLst>
          </p:cNvPr>
          <p:cNvSpPr>
            <a:spLocks noGrp="1"/>
          </p:cNvSpPr>
          <p:nvPr>
            <p:ph type="sldNum" sz="quarter" idx="12"/>
          </p:nvPr>
        </p:nvSpPr>
        <p:spPr>
          <a:xfrm>
            <a:off x="9541564" y="6356350"/>
            <a:ext cx="1812235" cy="365125"/>
          </a:xfrm>
        </p:spPr>
        <p:txBody>
          <a:bodyPr>
            <a:normAutofit/>
          </a:bodyPr>
          <a:lstStyle/>
          <a:p>
            <a:pPr>
              <a:spcAft>
                <a:spcPts val="600"/>
              </a:spcAft>
            </a:pPr>
            <a:fld id="{64874A11-1696-41BE-BB19-CC52C49A834D}" type="slidenum">
              <a:rPr lang="en-ZA" smtClean="0"/>
              <a:pPr>
                <a:spcAft>
                  <a:spcPts val="600"/>
                </a:spcAft>
              </a:pPr>
              <a:t>4</a:t>
            </a:fld>
            <a:endParaRPr lang="en-ZA"/>
          </a:p>
        </p:txBody>
      </p:sp>
    </p:spTree>
    <p:extLst>
      <p:ext uri="{BB962C8B-B14F-4D97-AF65-F5344CB8AC3E}">
        <p14:creationId xmlns:p14="http://schemas.microsoft.com/office/powerpoint/2010/main" val="8958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6827F-17E9-D3C7-1CF0-DB5A98F41BBD}"/>
              </a:ext>
            </a:extLst>
          </p:cNvPr>
          <p:cNvSpPr>
            <a:spLocks noGrp="1"/>
          </p:cNvSpPr>
          <p:nvPr>
            <p:ph type="title"/>
          </p:nvPr>
        </p:nvSpPr>
        <p:spPr>
          <a:xfrm>
            <a:off x="838200" y="557189"/>
            <a:ext cx="3374136" cy="5567891"/>
          </a:xfrm>
        </p:spPr>
        <p:txBody>
          <a:bodyPr>
            <a:normAutofit/>
          </a:bodyPr>
          <a:lstStyle/>
          <a:p>
            <a:r>
              <a:rPr lang="en-GB" sz="5200"/>
              <a:t>Compared with USA</a:t>
            </a:r>
            <a:endParaRPr lang="en-ZA" sz="5200"/>
          </a:p>
        </p:txBody>
      </p:sp>
      <p:sp>
        <p:nvSpPr>
          <p:cNvPr id="4" name="Slide Number Placeholder 3">
            <a:extLst>
              <a:ext uri="{FF2B5EF4-FFF2-40B4-BE49-F238E27FC236}">
                <a16:creationId xmlns:a16="http://schemas.microsoft.com/office/drawing/2014/main" id="{28677444-84DA-F019-3CB2-88B34E924964}"/>
              </a:ext>
            </a:extLst>
          </p:cNvPr>
          <p:cNvSpPr>
            <a:spLocks noGrp="1"/>
          </p:cNvSpPr>
          <p:nvPr>
            <p:ph type="sldNum" sz="quarter" idx="12"/>
          </p:nvPr>
        </p:nvSpPr>
        <p:spPr>
          <a:xfrm>
            <a:off x="8610600" y="6356350"/>
            <a:ext cx="2743200" cy="365125"/>
          </a:xfrm>
        </p:spPr>
        <p:txBody>
          <a:bodyPr>
            <a:normAutofit/>
          </a:bodyPr>
          <a:lstStyle/>
          <a:p>
            <a:pPr>
              <a:spcAft>
                <a:spcPts val="600"/>
              </a:spcAft>
            </a:pPr>
            <a:fld id="{64874A11-1696-41BE-BB19-CC52C49A834D}" type="slidenum">
              <a:rPr lang="en-ZA"/>
              <a:pPr>
                <a:spcAft>
                  <a:spcPts val="600"/>
                </a:spcAft>
              </a:pPr>
              <a:t>5</a:t>
            </a:fld>
            <a:endParaRPr lang="en-ZA"/>
          </a:p>
        </p:txBody>
      </p:sp>
      <p:graphicFrame>
        <p:nvGraphicFramePr>
          <p:cNvPr id="6" name="Content Placeholder 2">
            <a:extLst>
              <a:ext uri="{FF2B5EF4-FFF2-40B4-BE49-F238E27FC236}">
                <a16:creationId xmlns:a16="http://schemas.microsoft.com/office/drawing/2014/main" id="{12DD4DCF-7A5D-E4C8-5511-30B2396B0605}"/>
              </a:ext>
            </a:extLst>
          </p:cNvPr>
          <p:cNvGraphicFramePr>
            <a:graphicFrameLocks noGrp="1"/>
          </p:cNvGraphicFramePr>
          <p:nvPr>
            <p:ph idx="1"/>
            <p:extLst>
              <p:ext uri="{D42A27DB-BD31-4B8C-83A1-F6EECF244321}">
                <p14:modId xmlns:p14="http://schemas.microsoft.com/office/powerpoint/2010/main" val="202573660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95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64BD-6758-D3D0-BA1F-B59DC842B7A9}"/>
              </a:ext>
            </a:extLst>
          </p:cNvPr>
          <p:cNvSpPr>
            <a:spLocks noGrp="1"/>
          </p:cNvSpPr>
          <p:nvPr>
            <p:ph type="title"/>
          </p:nvPr>
        </p:nvSpPr>
        <p:spPr>
          <a:xfrm>
            <a:off x="838200" y="2721429"/>
            <a:ext cx="10515600" cy="1567542"/>
          </a:xfrm>
        </p:spPr>
        <p:txBody>
          <a:bodyPr/>
          <a:lstStyle/>
          <a:p>
            <a:r>
              <a:rPr lang="en-GB" dirty="0"/>
              <a:t>Is there a migration crisis? What do you think?</a:t>
            </a:r>
            <a:endParaRPr lang="en-ZA" dirty="0"/>
          </a:p>
        </p:txBody>
      </p:sp>
      <p:sp>
        <p:nvSpPr>
          <p:cNvPr id="3" name="Slide Number Placeholder 2">
            <a:extLst>
              <a:ext uri="{FF2B5EF4-FFF2-40B4-BE49-F238E27FC236}">
                <a16:creationId xmlns:a16="http://schemas.microsoft.com/office/drawing/2014/main" id="{1CFEC0C3-C339-1CF4-DCEB-AC1C2F240C84}"/>
              </a:ext>
            </a:extLst>
          </p:cNvPr>
          <p:cNvSpPr>
            <a:spLocks noGrp="1"/>
          </p:cNvSpPr>
          <p:nvPr>
            <p:ph type="sldNum" sz="quarter" idx="12"/>
          </p:nvPr>
        </p:nvSpPr>
        <p:spPr/>
        <p:txBody>
          <a:bodyPr/>
          <a:lstStyle/>
          <a:p>
            <a:fld id="{64874A11-1696-41BE-BB19-CC52C49A834D}" type="slidenum">
              <a:rPr lang="en-ZA" smtClean="0"/>
              <a:t>6</a:t>
            </a:fld>
            <a:endParaRPr lang="en-ZA"/>
          </a:p>
        </p:txBody>
      </p:sp>
    </p:spTree>
    <p:extLst>
      <p:ext uri="{BB962C8B-B14F-4D97-AF65-F5344CB8AC3E}">
        <p14:creationId xmlns:p14="http://schemas.microsoft.com/office/powerpoint/2010/main" val="355945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049C-7EB0-7289-70AD-6B243A273101}"/>
              </a:ext>
            </a:extLst>
          </p:cNvPr>
          <p:cNvSpPr>
            <a:spLocks noGrp="1"/>
          </p:cNvSpPr>
          <p:nvPr>
            <p:ph type="title"/>
          </p:nvPr>
        </p:nvSpPr>
        <p:spPr/>
        <p:txBody>
          <a:bodyPr/>
          <a:lstStyle/>
          <a:p>
            <a:r>
              <a:rPr lang="en-GB" dirty="0"/>
              <a:t>Rate of growth of migrant population in SA</a:t>
            </a:r>
            <a:endParaRPr lang="en-ZA" dirty="0"/>
          </a:p>
        </p:txBody>
      </p:sp>
      <p:graphicFrame>
        <p:nvGraphicFramePr>
          <p:cNvPr id="6" name="Content Placeholder 5">
            <a:extLst>
              <a:ext uri="{FF2B5EF4-FFF2-40B4-BE49-F238E27FC236}">
                <a16:creationId xmlns:a16="http://schemas.microsoft.com/office/drawing/2014/main" id="{24D38304-569F-47FF-3F70-7F69F2B7B0EF}"/>
              </a:ext>
            </a:extLst>
          </p:cNvPr>
          <p:cNvGraphicFramePr>
            <a:graphicFrameLocks noGrp="1"/>
          </p:cNvGraphicFramePr>
          <p:nvPr>
            <p:ph idx="1"/>
            <p:extLst>
              <p:ext uri="{D42A27DB-BD31-4B8C-83A1-F6EECF244321}">
                <p14:modId xmlns:p14="http://schemas.microsoft.com/office/powerpoint/2010/main" val="1698281080"/>
              </p:ext>
            </p:extLst>
          </p:nvPr>
        </p:nvGraphicFramePr>
        <p:xfrm>
          <a:off x="838200" y="1825625"/>
          <a:ext cx="10515597" cy="2111829"/>
        </p:xfrm>
        <a:graphic>
          <a:graphicData uri="http://schemas.openxmlformats.org/drawingml/2006/table">
            <a:tbl>
              <a:tblPr firstRow="1" firstCol="1" bandRow="1"/>
              <a:tblGrid>
                <a:gridCol w="1502682">
                  <a:extLst>
                    <a:ext uri="{9D8B030D-6E8A-4147-A177-3AD203B41FA5}">
                      <a16:colId xmlns:a16="http://schemas.microsoft.com/office/drawing/2014/main" val="2234740410"/>
                    </a:ext>
                  </a:extLst>
                </a:gridCol>
                <a:gridCol w="1502682">
                  <a:extLst>
                    <a:ext uri="{9D8B030D-6E8A-4147-A177-3AD203B41FA5}">
                      <a16:colId xmlns:a16="http://schemas.microsoft.com/office/drawing/2014/main" val="15455590"/>
                    </a:ext>
                  </a:extLst>
                </a:gridCol>
                <a:gridCol w="1501623">
                  <a:extLst>
                    <a:ext uri="{9D8B030D-6E8A-4147-A177-3AD203B41FA5}">
                      <a16:colId xmlns:a16="http://schemas.microsoft.com/office/drawing/2014/main" val="2320800134"/>
                    </a:ext>
                  </a:extLst>
                </a:gridCol>
                <a:gridCol w="1502682">
                  <a:extLst>
                    <a:ext uri="{9D8B030D-6E8A-4147-A177-3AD203B41FA5}">
                      <a16:colId xmlns:a16="http://schemas.microsoft.com/office/drawing/2014/main" val="1673673645"/>
                    </a:ext>
                  </a:extLst>
                </a:gridCol>
                <a:gridCol w="1501623">
                  <a:extLst>
                    <a:ext uri="{9D8B030D-6E8A-4147-A177-3AD203B41FA5}">
                      <a16:colId xmlns:a16="http://schemas.microsoft.com/office/drawing/2014/main" val="382924199"/>
                    </a:ext>
                  </a:extLst>
                </a:gridCol>
                <a:gridCol w="1502682">
                  <a:extLst>
                    <a:ext uri="{9D8B030D-6E8A-4147-A177-3AD203B41FA5}">
                      <a16:colId xmlns:a16="http://schemas.microsoft.com/office/drawing/2014/main" val="1139061835"/>
                    </a:ext>
                  </a:extLst>
                </a:gridCol>
                <a:gridCol w="1501623">
                  <a:extLst>
                    <a:ext uri="{9D8B030D-6E8A-4147-A177-3AD203B41FA5}">
                      <a16:colId xmlns:a16="http://schemas.microsoft.com/office/drawing/2014/main" val="3348757069"/>
                    </a:ext>
                  </a:extLst>
                </a:gridCol>
              </a:tblGrid>
              <a:tr h="703943">
                <a:tc gridSpan="7">
                  <a:txBody>
                    <a:bodyPr/>
                    <a:lstStyle/>
                    <a:p>
                      <a:pPr algn="ctr">
                        <a:lnSpc>
                          <a:spcPct val="115000"/>
                        </a:lnSpc>
                        <a:spcAft>
                          <a:spcPts val="800"/>
                        </a:spcAft>
                        <a:buNone/>
                      </a:pPr>
                      <a:r>
                        <a:rPr lang="en-ZA" sz="2400" b="1" kern="100" dirty="0">
                          <a:effectLst/>
                          <a:latin typeface="Aptos" panose="020B0004020202020204" pitchFamily="34" charset="0"/>
                          <a:ea typeface="Aptos" panose="020B0004020202020204" pitchFamily="34" charset="0"/>
                          <a:cs typeface="Times New Roman" panose="02020603050405020304" pitchFamily="18" charset="0"/>
                        </a:rPr>
                        <a:t>Annual rate of change of migration into South Africa</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1381993"/>
                  </a:ext>
                </a:extLst>
              </a:tr>
              <a:tr h="703943">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1990-1995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1995-2000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2000-2005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2005-2010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2010-2015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2015-2020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2020-2024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6730394"/>
                  </a:ext>
                </a:extLst>
              </a:tr>
              <a:tr h="703943">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0310808"/>
                  </a:ext>
                </a:extLst>
              </a:tr>
            </a:tbl>
          </a:graphicData>
        </a:graphic>
      </p:graphicFrame>
      <p:sp>
        <p:nvSpPr>
          <p:cNvPr id="4" name="Slide Number Placeholder 3">
            <a:extLst>
              <a:ext uri="{FF2B5EF4-FFF2-40B4-BE49-F238E27FC236}">
                <a16:creationId xmlns:a16="http://schemas.microsoft.com/office/drawing/2014/main" id="{E4775072-4CB8-D1EE-6CB7-D6A3C08B41D1}"/>
              </a:ext>
            </a:extLst>
          </p:cNvPr>
          <p:cNvSpPr>
            <a:spLocks noGrp="1"/>
          </p:cNvSpPr>
          <p:nvPr>
            <p:ph type="sldNum" sz="quarter" idx="12"/>
          </p:nvPr>
        </p:nvSpPr>
        <p:spPr/>
        <p:txBody>
          <a:bodyPr/>
          <a:lstStyle/>
          <a:p>
            <a:fld id="{64874A11-1696-41BE-BB19-CC52C49A834D}" type="slidenum">
              <a:rPr lang="en-ZA" smtClean="0"/>
              <a:t>7</a:t>
            </a:fld>
            <a:endParaRPr lang="en-ZA"/>
          </a:p>
        </p:txBody>
      </p:sp>
    </p:spTree>
    <p:extLst>
      <p:ext uri="{BB962C8B-B14F-4D97-AF65-F5344CB8AC3E}">
        <p14:creationId xmlns:p14="http://schemas.microsoft.com/office/powerpoint/2010/main" val="217144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D9C4-4F4F-BE2C-B148-048B54EFDB09}"/>
              </a:ext>
            </a:extLst>
          </p:cNvPr>
          <p:cNvSpPr>
            <a:spLocks noGrp="1"/>
          </p:cNvSpPr>
          <p:nvPr>
            <p:ph type="title"/>
          </p:nvPr>
        </p:nvSpPr>
        <p:spPr/>
        <p:txBody>
          <a:bodyPr/>
          <a:lstStyle/>
          <a:p>
            <a:r>
              <a:rPr lang="en-GB" dirty="0"/>
              <a:t>Growth of migrant population in Uganda and South Africa</a:t>
            </a:r>
            <a:endParaRPr lang="en-ZA" dirty="0"/>
          </a:p>
        </p:txBody>
      </p:sp>
      <p:graphicFrame>
        <p:nvGraphicFramePr>
          <p:cNvPr id="5" name="Content Placeholder 4">
            <a:extLst>
              <a:ext uri="{FF2B5EF4-FFF2-40B4-BE49-F238E27FC236}">
                <a16:creationId xmlns:a16="http://schemas.microsoft.com/office/drawing/2014/main" id="{463C191D-5D78-ED27-98F2-0F618544B0A8}"/>
              </a:ext>
            </a:extLst>
          </p:cNvPr>
          <p:cNvGraphicFramePr>
            <a:graphicFrameLocks noGrp="1"/>
          </p:cNvGraphicFramePr>
          <p:nvPr>
            <p:ph idx="1"/>
            <p:extLst>
              <p:ext uri="{D42A27DB-BD31-4B8C-83A1-F6EECF244321}">
                <p14:modId xmlns:p14="http://schemas.microsoft.com/office/powerpoint/2010/main" val="3123041059"/>
              </p:ext>
            </p:extLst>
          </p:nvPr>
        </p:nvGraphicFramePr>
        <p:xfrm>
          <a:off x="0" y="2852056"/>
          <a:ext cx="12192000" cy="2394856"/>
        </p:xfrm>
        <a:graphic>
          <a:graphicData uri="http://schemas.openxmlformats.org/drawingml/2006/table">
            <a:tbl>
              <a:tblPr firstRow="1" firstCol="1" bandRow="1"/>
              <a:tblGrid>
                <a:gridCol w="2386491">
                  <a:extLst>
                    <a:ext uri="{9D8B030D-6E8A-4147-A177-3AD203B41FA5}">
                      <a16:colId xmlns:a16="http://schemas.microsoft.com/office/drawing/2014/main" val="3360558130"/>
                    </a:ext>
                  </a:extLst>
                </a:gridCol>
                <a:gridCol w="1192391">
                  <a:extLst>
                    <a:ext uri="{9D8B030D-6E8A-4147-A177-3AD203B41FA5}">
                      <a16:colId xmlns:a16="http://schemas.microsoft.com/office/drawing/2014/main" val="205284567"/>
                    </a:ext>
                  </a:extLst>
                </a:gridCol>
                <a:gridCol w="1193246">
                  <a:extLst>
                    <a:ext uri="{9D8B030D-6E8A-4147-A177-3AD203B41FA5}">
                      <a16:colId xmlns:a16="http://schemas.microsoft.com/office/drawing/2014/main" val="1066100123"/>
                    </a:ext>
                  </a:extLst>
                </a:gridCol>
                <a:gridCol w="1192391">
                  <a:extLst>
                    <a:ext uri="{9D8B030D-6E8A-4147-A177-3AD203B41FA5}">
                      <a16:colId xmlns:a16="http://schemas.microsoft.com/office/drawing/2014/main" val="1035271547"/>
                    </a:ext>
                  </a:extLst>
                </a:gridCol>
                <a:gridCol w="1193246">
                  <a:extLst>
                    <a:ext uri="{9D8B030D-6E8A-4147-A177-3AD203B41FA5}">
                      <a16:colId xmlns:a16="http://schemas.microsoft.com/office/drawing/2014/main" val="1551230022"/>
                    </a:ext>
                  </a:extLst>
                </a:gridCol>
                <a:gridCol w="1193246">
                  <a:extLst>
                    <a:ext uri="{9D8B030D-6E8A-4147-A177-3AD203B41FA5}">
                      <a16:colId xmlns:a16="http://schemas.microsoft.com/office/drawing/2014/main" val="79334412"/>
                    </a:ext>
                  </a:extLst>
                </a:gridCol>
                <a:gridCol w="1193246">
                  <a:extLst>
                    <a:ext uri="{9D8B030D-6E8A-4147-A177-3AD203B41FA5}">
                      <a16:colId xmlns:a16="http://schemas.microsoft.com/office/drawing/2014/main" val="4260887930"/>
                    </a:ext>
                  </a:extLst>
                </a:gridCol>
                <a:gridCol w="1193246">
                  <a:extLst>
                    <a:ext uri="{9D8B030D-6E8A-4147-A177-3AD203B41FA5}">
                      <a16:colId xmlns:a16="http://schemas.microsoft.com/office/drawing/2014/main" val="3781498509"/>
                    </a:ext>
                  </a:extLst>
                </a:gridCol>
                <a:gridCol w="1454497">
                  <a:extLst>
                    <a:ext uri="{9D8B030D-6E8A-4147-A177-3AD203B41FA5}">
                      <a16:colId xmlns:a16="http://schemas.microsoft.com/office/drawing/2014/main" val="842289050"/>
                    </a:ext>
                  </a:extLst>
                </a:gridCol>
              </a:tblGrid>
              <a:tr h="655567">
                <a:tc gridSpan="9">
                  <a:txBody>
                    <a:bodyPr/>
                    <a:lstStyle/>
                    <a:p>
                      <a:pPr algn="ctr">
                        <a:lnSpc>
                          <a:spcPct val="115000"/>
                        </a:lnSpc>
                        <a:spcAft>
                          <a:spcPts val="800"/>
                        </a:spcAft>
                        <a:buNone/>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Total migrant stock in Uganda and South Africa</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71589577"/>
                  </a:ext>
                </a:extLst>
              </a:tr>
              <a:tr h="655567">
                <a:tc>
                  <a:txBody>
                    <a:bodyPr/>
                    <a:lstStyle/>
                    <a:p>
                      <a:pPr algn="ctr">
                        <a:lnSpc>
                          <a:spcPct val="115000"/>
                        </a:lnSpc>
                        <a:spcAft>
                          <a:spcPts val="800"/>
                        </a:spcAft>
                        <a:buNone/>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1990</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1995</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2000</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2005</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2010</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2015</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2020</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buNone/>
                      </a:pPr>
                      <a:r>
                        <a:rPr lang="en-ZA"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2024</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14758577"/>
                  </a:ext>
                </a:extLst>
              </a:tr>
              <a:tr h="541861">
                <a:tc>
                  <a:txBody>
                    <a:bodyPr/>
                    <a:lstStyle/>
                    <a:p>
                      <a:pPr algn="ctr">
                        <a:lnSpc>
                          <a:spcPct val="115000"/>
                        </a:lnSpc>
                        <a:spcAft>
                          <a:spcPts val="800"/>
                        </a:spcAft>
                        <a:buNone/>
                      </a:pPr>
                      <a:r>
                        <a:rPr lang="en-GB" sz="1800"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t>
                      </a:r>
                      <a:r>
                        <a:rPr lang="en-ZA" sz="1800" kern="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outh</a:t>
                      </a:r>
                      <a:r>
                        <a:rPr lang="en-ZA" sz="1800"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Africa</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1 285 707</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1 006 597</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 997 703</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a:effectLst/>
                          <a:latin typeface="Arial" panose="020B0604020202020204" pitchFamily="34" charset="0"/>
                          <a:ea typeface="Times New Roman" panose="02020603050405020304" pitchFamily="18" charset="0"/>
                          <a:cs typeface="Times New Roman" panose="02020603050405020304" pitchFamily="18" charset="0"/>
                        </a:rPr>
                        <a:t>1 513 855</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a:effectLst/>
                          <a:latin typeface="Arial" panose="020B0604020202020204" pitchFamily="34" charset="0"/>
                          <a:ea typeface="Times New Roman" panose="02020603050405020304" pitchFamily="18" charset="0"/>
                          <a:cs typeface="Times New Roman" panose="02020603050405020304" pitchFamily="18" charset="0"/>
                        </a:rPr>
                        <a:t>2 274 466</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a:effectLst/>
                          <a:latin typeface="Arial" panose="020B0604020202020204" pitchFamily="34" charset="0"/>
                          <a:ea typeface="Times New Roman" panose="02020603050405020304" pitchFamily="18" charset="0"/>
                          <a:cs typeface="Times New Roman" panose="02020603050405020304" pitchFamily="18" charset="0"/>
                        </a:rPr>
                        <a:t>3 162 564</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2 639 076</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2 631 100</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3476447"/>
                  </a:ext>
                </a:extLst>
              </a:tr>
              <a:tr h="541861">
                <a:tc>
                  <a:txBody>
                    <a:bodyPr/>
                    <a:lstStyle/>
                    <a:p>
                      <a:pPr algn="ctr">
                        <a:lnSpc>
                          <a:spcPct val="115000"/>
                        </a:lnSpc>
                        <a:spcAft>
                          <a:spcPts val="800"/>
                        </a:spcAft>
                        <a:buNone/>
                      </a:pPr>
                      <a:r>
                        <a:rPr lang="en-GB" sz="1800"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U</a:t>
                      </a:r>
                      <a:r>
                        <a:rPr lang="en-ZA" sz="1800" kern="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ganda</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800"/>
                        </a:spcAft>
                        <a:buNone/>
                      </a:pPr>
                      <a:r>
                        <a:rPr lang="en-ZA" sz="1800" kern="0">
                          <a:effectLst/>
                          <a:latin typeface="Arial" panose="020B0604020202020204" pitchFamily="34" charset="0"/>
                          <a:ea typeface="Times New Roman" panose="02020603050405020304" pitchFamily="18" charset="0"/>
                          <a:cs typeface="Times New Roman" panose="02020603050405020304" pitchFamily="18" charset="0"/>
                        </a:rPr>
                        <a:t>560 570</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 666 211</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 624 296</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 637 596</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 515 055</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 823 181</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1 776 038</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en-ZA" sz="1800" kern="0" dirty="0">
                          <a:effectLst/>
                          <a:latin typeface="Arial" panose="020B0604020202020204" pitchFamily="34" charset="0"/>
                          <a:ea typeface="Times New Roman" panose="02020603050405020304" pitchFamily="18" charset="0"/>
                          <a:cs typeface="Times New Roman" panose="02020603050405020304" pitchFamily="18" charset="0"/>
                        </a:rPr>
                        <a:t>2 057 759</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7114626"/>
                  </a:ext>
                </a:extLst>
              </a:tr>
            </a:tbl>
          </a:graphicData>
        </a:graphic>
      </p:graphicFrame>
      <p:sp>
        <p:nvSpPr>
          <p:cNvPr id="4" name="Slide Number Placeholder 3">
            <a:extLst>
              <a:ext uri="{FF2B5EF4-FFF2-40B4-BE49-F238E27FC236}">
                <a16:creationId xmlns:a16="http://schemas.microsoft.com/office/drawing/2014/main" id="{792AC835-184D-F97D-E403-57F3B1A49C53}"/>
              </a:ext>
            </a:extLst>
          </p:cNvPr>
          <p:cNvSpPr>
            <a:spLocks noGrp="1"/>
          </p:cNvSpPr>
          <p:nvPr>
            <p:ph type="sldNum" sz="quarter" idx="12"/>
          </p:nvPr>
        </p:nvSpPr>
        <p:spPr/>
        <p:txBody>
          <a:bodyPr/>
          <a:lstStyle/>
          <a:p>
            <a:fld id="{64874A11-1696-41BE-BB19-CC52C49A834D}" type="slidenum">
              <a:rPr lang="en-ZA" smtClean="0"/>
              <a:t>8</a:t>
            </a:fld>
            <a:endParaRPr lang="en-ZA"/>
          </a:p>
        </p:txBody>
      </p:sp>
    </p:spTree>
    <p:extLst>
      <p:ext uri="{BB962C8B-B14F-4D97-AF65-F5344CB8AC3E}">
        <p14:creationId xmlns:p14="http://schemas.microsoft.com/office/powerpoint/2010/main" val="259013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B61A-87A9-28A2-2254-691636D6E257}"/>
              </a:ext>
            </a:extLst>
          </p:cNvPr>
          <p:cNvSpPr>
            <a:spLocks noGrp="1"/>
          </p:cNvSpPr>
          <p:nvPr>
            <p:ph type="title"/>
          </p:nvPr>
        </p:nvSpPr>
        <p:spPr/>
        <p:txBody>
          <a:bodyPr/>
          <a:lstStyle/>
          <a:p>
            <a:r>
              <a:rPr lang="en-GB" dirty="0"/>
              <a:t>SA compared with other African countries</a:t>
            </a:r>
            <a:endParaRPr lang="en-ZA" dirty="0"/>
          </a:p>
        </p:txBody>
      </p:sp>
      <p:graphicFrame>
        <p:nvGraphicFramePr>
          <p:cNvPr id="6" name="Content Placeholder 5">
            <a:extLst>
              <a:ext uri="{FF2B5EF4-FFF2-40B4-BE49-F238E27FC236}">
                <a16:creationId xmlns:a16="http://schemas.microsoft.com/office/drawing/2014/main" id="{26E3E9A6-E7AA-3EF0-F2C7-3D8E54A52BD3}"/>
              </a:ext>
            </a:extLst>
          </p:cNvPr>
          <p:cNvGraphicFramePr>
            <a:graphicFrameLocks noGrp="1"/>
          </p:cNvGraphicFramePr>
          <p:nvPr>
            <p:ph idx="1"/>
            <p:extLst>
              <p:ext uri="{D42A27DB-BD31-4B8C-83A1-F6EECF244321}">
                <p14:modId xmlns:p14="http://schemas.microsoft.com/office/powerpoint/2010/main" val="1329580672"/>
              </p:ext>
            </p:extLst>
          </p:nvPr>
        </p:nvGraphicFramePr>
        <p:xfrm>
          <a:off x="0" y="2362200"/>
          <a:ext cx="12192001" cy="2365667"/>
        </p:xfrm>
        <a:graphic>
          <a:graphicData uri="http://schemas.openxmlformats.org/drawingml/2006/table">
            <a:tbl>
              <a:tblPr firstRow="1" firstCol="1" bandRow="1"/>
              <a:tblGrid>
                <a:gridCol w="1175657">
                  <a:extLst>
                    <a:ext uri="{9D8B030D-6E8A-4147-A177-3AD203B41FA5}">
                      <a16:colId xmlns:a16="http://schemas.microsoft.com/office/drawing/2014/main" val="1905455724"/>
                    </a:ext>
                  </a:extLst>
                </a:gridCol>
                <a:gridCol w="1441009">
                  <a:extLst>
                    <a:ext uri="{9D8B030D-6E8A-4147-A177-3AD203B41FA5}">
                      <a16:colId xmlns:a16="http://schemas.microsoft.com/office/drawing/2014/main" val="2923260830"/>
                    </a:ext>
                  </a:extLst>
                </a:gridCol>
                <a:gridCol w="1454591">
                  <a:extLst>
                    <a:ext uri="{9D8B030D-6E8A-4147-A177-3AD203B41FA5}">
                      <a16:colId xmlns:a16="http://schemas.microsoft.com/office/drawing/2014/main" val="2036579431"/>
                    </a:ext>
                  </a:extLst>
                </a:gridCol>
                <a:gridCol w="1175657">
                  <a:extLst>
                    <a:ext uri="{9D8B030D-6E8A-4147-A177-3AD203B41FA5}">
                      <a16:colId xmlns:a16="http://schemas.microsoft.com/office/drawing/2014/main" val="4128937778"/>
                    </a:ext>
                  </a:extLst>
                </a:gridCol>
                <a:gridCol w="880996">
                  <a:extLst>
                    <a:ext uri="{9D8B030D-6E8A-4147-A177-3AD203B41FA5}">
                      <a16:colId xmlns:a16="http://schemas.microsoft.com/office/drawing/2014/main" val="197233713"/>
                    </a:ext>
                  </a:extLst>
                </a:gridCol>
                <a:gridCol w="1709804">
                  <a:extLst>
                    <a:ext uri="{9D8B030D-6E8A-4147-A177-3AD203B41FA5}">
                      <a16:colId xmlns:a16="http://schemas.microsoft.com/office/drawing/2014/main" val="3052665519"/>
                    </a:ext>
                  </a:extLst>
                </a:gridCol>
                <a:gridCol w="1251857">
                  <a:extLst>
                    <a:ext uri="{9D8B030D-6E8A-4147-A177-3AD203B41FA5}">
                      <a16:colId xmlns:a16="http://schemas.microsoft.com/office/drawing/2014/main" val="4220786836"/>
                    </a:ext>
                  </a:extLst>
                </a:gridCol>
                <a:gridCol w="968829">
                  <a:extLst>
                    <a:ext uri="{9D8B030D-6E8A-4147-A177-3AD203B41FA5}">
                      <a16:colId xmlns:a16="http://schemas.microsoft.com/office/drawing/2014/main" val="2191818150"/>
                    </a:ext>
                  </a:extLst>
                </a:gridCol>
                <a:gridCol w="729343">
                  <a:extLst>
                    <a:ext uri="{9D8B030D-6E8A-4147-A177-3AD203B41FA5}">
                      <a16:colId xmlns:a16="http://schemas.microsoft.com/office/drawing/2014/main" val="3750852397"/>
                    </a:ext>
                  </a:extLst>
                </a:gridCol>
                <a:gridCol w="1404258">
                  <a:extLst>
                    <a:ext uri="{9D8B030D-6E8A-4147-A177-3AD203B41FA5}">
                      <a16:colId xmlns:a16="http://schemas.microsoft.com/office/drawing/2014/main" val="2418353134"/>
                    </a:ext>
                  </a:extLst>
                </a:gridCol>
              </a:tblGrid>
              <a:tr h="503691">
                <a:tc gridSpan="10">
                  <a:txBody>
                    <a:bodyPr/>
                    <a:lstStyle/>
                    <a:p>
                      <a:pPr algn="ctr">
                        <a:lnSpc>
                          <a:spcPct val="115000"/>
                        </a:lnSpc>
                        <a:spcAft>
                          <a:spcPts val="800"/>
                        </a:spcAft>
                        <a:buNone/>
                      </a:pPr>
                      <a:r>
                        <a:rPr lang="en-ZA" sz="2400" b="1" kern="100" dirty="0">
                          <a:effectLst/>
                          <a:latin typeface="Aptos" panose="020B0004020202020204" pitchFamily="34" charset="0"/>
                          <a:ea typeface="Aptos" panose="020B0004020202020204" pitchFamily="34" charset="0"/>
                          <a:cs typeface="Times New Roman" panose="02020603050405020304" pitchFamily="18" charset="0"/>
                        </a:rPr>
                        <a:t>Countries in Africa with the largest percentage of foreigners living in them</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086335"/>
                  </a:ext>
                </a:extLst>
              </a:tr>
              <a:tr h="1375027">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Gabon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err="1">
                          <a:effectLst/>
                          <a:latin typeface="Aptos" panose="020B0004020202020204" pitchFamily="34" charset="0"/>
                          <a:ea typeface="Aptos" panose="020B0004020202020204" pitchFamily="34" charset="0"/>
                          <a:cs typeface="Times New Roman" panose="02020603050405020304" pitchFamily="18" charset="0"/>
                        </a:rPr>
                        <a:t>Eq.Guinea</a:t>
                      </a:r>
                      <a:endParaRPr lang="en-ZA"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Seychelles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Djibouti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Libya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dirty="0">
                          <a:effectLst/>
                          <a:latin typeface="Aptos" panose="020B0004020202020204" pitchFamily="34" charset="0"/>
                          <a:ea typeface="Aptos" panose="020B0004020202020204" pitchFamily="34" charset="0"/>
                          <a:cs typeface="Times New Roman" panose="02020603050405020304" pitchFamily="18" charset="0"/>
                        </a:rPr>
                        <a:t>Cote d’Ivoire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S Sudan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kern="100">
                          <a:effectLst/>
                          <a:latin typeface="Aptos" panose="020B0004020202020204" pitchFamily="34" charset="0"/>
                          <a:ea typeface="Aptos" panose="020B0004020202020204" pitchFamily="34" charset="0"/>
                          <a:cs typeface="Times New Roman" panose="02020603050405020304" pitchFamily="18" charset="0"/>
                        </a:rPr>
                        <a:t>R of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200" b="1" kern="100" dirty="0">
                          <a:effectLst/>
                          <a:latin typeface="Aptos" panose="020B0004020202020204" pitchFamily="34" charset="0"/>
                          <a:ea typeface="Aptos" panose="020B0004020202020204" pitchFamily="34" charset="0"/>
                          <a:cs typeface="Times New Roman" panose="02020603050405020304" pitchFamily="18" charset="0"/>
                        </a:rPr>
                        <a:t>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ZA" sz="2100" kern="100" dirty="0">
                          <a:effectLst/>
                          <a:latin typeface="Aptos" panose="020B0004020202020204" pitchFamily="34" charset="0"/>
                          <a:ea typeface="Aptos" panose="020B0004020202020204" pitchFamily="34" charset="0"/>
                          <a:cs typeface="Times New Roman" panose="02020603050405020304" pitchFamily="18" charset="0"/>
                        </a:rPr>
                        <a:t>Botswana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229339"/>
                  </a:ext>
                </a:extLst>
              </a:tr>
              <a:tr h="486949">
                <a:tc>
                  <a:txBody>
                    <a:bodyPr/>
                    <a:lstStyle/>
                    <a:p>
                      <a:pPr algn="ctr">
                        <a:lnSpc>
                          <a:spcPct val="115000"/>
                        </a:lnSpc>
                        <a:spcAft>
                          <a:spcPts val="800"/>
                        </a:spcAft>
                        <a:buNone/>
                      </a:pPr>
                      <a:r>
                        <a:rPr lang="en-ZA" sz="2400" kern="100">
                          <a:effectLst/>
                          <a:latin typeface="Aptos" panose="020B0004020202020204" pitchFamily="34" charset="0"/>
                          <a:ea typeface="Aptos" panose="020B0004020202020204" pitchFamily="34" charset="0"/>
                          <a:cs typeface="Times New Roman" panose="02020603050405020304" pitchFamily="18" charset="0"/>
                        </a:rPr>
                        <a:t>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a:effectLst/>
                          <a:latin typeface="Aptos" panose="020B0004020202020204" pitchFamily="34" charset="0"/>
                          <a:ea typeface="Aptos" panose="020B0004020202020204" pitchFamily="34" charset="0"/>
                          <a:cs typeface="Times New Roman" panose="02020603050405020304" pitchFamily="18" charset="0"/>
                        </a:rPr>
                        <a:t>16.4%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a:effectLst/>
                          <a:latin typeface="Aptos" panose="020B0004020202020204" pitchFamily="34" charset="0"/>
                          <a:ea typeface="Aptos" panose="020B0004020202020204" pitchFamily="34" charset="0"/>
                          <a:cs typeface="Times New Roman" panose="02020603050405020304" pitchFamily="18" charset="0"/>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a:effectLst/>
                          <a:latin typeface="Aptos" panose="020B0004020202020204" pitchFamily="34" charset="0"/>
                          <a:ea typeface="Aptos" panose="020B0004020202020204" pitchFamily="34" charset="0"/>
                          <a:cs typeface="Times New Roman" panose="02020603050405020304" pitchFamily="18" charset="0"/>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a:effectLst/>
                          <a:latin typeface="Aptos" panose="020B0004020202020204" pitchFamily="34" charset="0"/>
                          <a:ea typeface="Aptos" panose="020B0004020202020204" pitchFamily="34" charset="0"/>
                          <a:cs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a:effectLst/>
                          <a:latin typeface="Aptos" panose="020B0004020202020204" pitchFamily="34" charset="0"/>
                          <a:ea typeface="Aptos" panose="020B000402020202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ZA" sz="2400" kern="100" dirty="0">
                          <a:effectLst/>
                          <a:latin typeface="Aptos" panose="020B0004020202020204" pitchFamily="34" charset="0"/>
                          <a:ea typeface="Aptos" panose="020B0004020202020204" pitchFamily="34" charset="0"/>
                          <a:cs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100671"/>
                  </a:ext>
                </a:extLst>
              </a:tr>
            </a:tbl>
          </a:graphicData>
        </a:graphic>
      </p:graphicFrame>
      <p:sp>
        <p:nvSpPr>
          <p:cNvPr id="4" name="Slide Number Placeholder 3">
            <a:extLst>
              <a:ext uri="{FF2B5EF4-FFF2-40B4-BE49-F238E27FC236}">
                <a16:creationId xmlns:a16="http://schemas.microsoft.com/office/drawing/2014/main" id="{58F2897D-CA7E-FBA0-8406-879F1E01BE40}"/>
              </a:ext>
            </a:extLst>
          </p:cNvPr>
          <p:cNvSpPr>
            <a:spLocks noGrp="1"/>
          </p:cNvSpPr>
          <p:nvPr>
            <p:ph type="sldNum" sz="quarter" idx="12"/>
          </p:nvPr>
        </p:nvSpPr>
        <p:spPr/>
        <p:txBody>
          <a:bodyPr/>
          <a:lstStyle/>
          <a:p>
            <a:fld id="{64874A11-1696-41BE-BB19-CC52C49A834D}" type="slidenum">
              <a:rPr lang="en-ZA" smtClean="0"/>
              <a:t>9</a:t>
            </a:fld>
            <a:endParaRPr lang="en-ZA"/>
          </a:p>
        </p:txBody>
      </p:sp>
    </p:spTree>
    <p:extLst>
      <p:ext uri="{BB962C8B-B14F-4D97-AF65-F5344CB8AC3E}">
        <p14:creationId xmlns:p14="http://schemas.microsoft.com/office/powerpoint/2010/main" val="1211768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3007</TotalTime>
  <Words>1201</Words>
  <Application>Microsoft Office PowerPoint</Application>
  <PresentationFormat>Widescreen</PresentationFormat>
  <Paragraphs>202</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Is there a ‘migration crisis’ in South Africa? Government response to the anti-foreigner mobilisation</vt:lpstr>
      <vt:lpstr>PowerPoint Presentation</vt:lpstr>
      <vt:lpstr>How many migrants are there in South Africa?</vt:lpstr>
      <vt:lpstr>Definitions and numbers</vt:lpstr>
      <vt:lpstr>Compared with USA</vt:lpstr>
      <vt:lpstr>Is there a migration crisis? What do you think?</vt:lpstr>
      <vt:lpstr>Rate of growth of migrant population in SA</vt:lpstr>
      <vt:lpstr>Growth of migrant population in Uganda and South Africa</vt:lpstr>
      <vt:lpstr>SA compared with other African countries</vt:lpstr>
      <vt:lpstr>Foreign-born in South Africa in global comparison</vt:lpstr>
      <vt:lpstr>Why is there a perception of a migration crisis? Or, what is the crisis?</vt:lpstr>
      <vt:lpstr>Migrant labour history</vt:lpstr>
      <vt:lpstr>Regulatory implementation of immigration policy</vt:lpstr>
      <vt:lpstr>Economic growth record</vt:lpstr>
      <vt:lpstr>Unemployment rates in South Africa</vt:lpstr>
      <vt:lpstr>Consumer debt</vt:lpstr>
      <vt:lpstr>Rise of anti-foreigner sentiment in SA</vt:lpstr>
      <vt:lpstr>Responses to the crisis</vt:lpstr>
      <vt:lpstr>PowerPoint Presentation</vt:lpstr>
      <vt:lpstr>PowerPoint Presentation</vt:lpstr>
      <vt:lpstr>Ramphosa</vt:lpstr>
      <vt:lpstr>Ramaphosa’s ‘Five Point Plan’ (what’s missing?)</vt:lpstr>
      <vt:lpstr>The concept ‘migration crisis’ and other issues of language</vt:lpstr>
      <vt:lpstr>                              What should leaders be doing?</vt:lpstr>
      <vt:lpstr>What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Hirsch</dc:creator>
  <cp:lastModifiedBy>Alan Hirsch</cp:lastModifiedBy>
  <cp:revision>2</cp:revision>
  <dcterms:created xsi:type="dcterms:W3CDTF">2026-06-26T08:27:54Z</dcterms:created>
  <dcterms:modified xsi:type="dcterms:W3CDTF">2026-06-28T18:53:54Z</dcterms:modified>
</cp:coreProperties>
</file>